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75" r:id="rId6"/>
    <p:sldId id="276" r:id="rId7"/>
    <p:sldId id="262" r:id="rId8"/>
    <p:sldId id="263" r:id="rId9"/>
    <p:sldId id="264" r:id="rId10"/>
    <p:sldId id="274" r:id="rId11"/>
    <p:sldId id="277" r:id="rId12"/>
    <p:sldId id="270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766" autoAdjust="0"/>
  </p:normalViewPr>
  <p:slideViewPr>
    <p:cSldViewPr snapToGrid="0">
      <p:cViewPr varScale="1">
        <p:scale>
          <a:sx n="80" d="100"/>
          <a:sy n="80" d="100"/>
        </p:scale>
        <p:origin x="120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85D9E-6697-4EAE-8517-31D69B98463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B4BF4-CB9D-4532-86C3-FA3AFD6E0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5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4BF4-CB9D-4532-86C3-FA3AFD6E02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06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4BF4-CB9D-4532-86C3-FA3AFD6E025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36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42063D2-0890-45E8-8A7E-7B9C7B2565E7}" type="slidenum">
              <a:rPr lang="ru-RU" altLang="ru-RU" sz="1200" smtClean="0"/>
              <a:pPr/>
              <a:t>13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84721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4BF4-CB9D-4532-86C3-FA3AFD6E025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170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4BF4-CB9D-4532-86C3-FA3AFD6E02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74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896538B-2BBD-4377-B59F-CA0820E61FFD}" type="slidenum">
              <a:rPr lang="ru-RU" altLang="ru-RU" sz="1200" smtClean="0"/>
              <a:pPr/>
              <a:t>6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556346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4BF4-CB9D-4532-86C3-FA3AFD6E025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8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4BF4-CB9D-4532-86C3-FA3AFD6E025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300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4BF4-CB9D-4532-86C3-FA3AFD6E02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43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4BF4-CB9D-4532-86C3-FA3AFD6E025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62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EEE601C-9A39-46BD-AA6D-316349B43D88}" type="slidenum">
              <a:rPr lang="ru-RU" altLang="ru-RU" sz="1200" smtClean="0"/>
              <a:pPr/>
              <a:t>11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584068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7D31-7D10-474D-A59F-38327192AE5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8D81-F857-4751-966A-8606540FC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1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7D31-7D10-474D-A59F-38327192AE5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8D81-F857-4751-966A-8606540FC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7D31-7D10-474D-A59F-38327192AE5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8D81-F857-4751-966A-8606540FC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7D31-7D10-474D-A59F-38327192AE5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8D81-F857-4751-966A-8606540FC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0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7D31-7D10-474D-A59F-38327192AE5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8D81-F857-4751-966A-8606540FC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49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7D31-7D10-474D-A59F-38327192AE5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8D81-F857-4751-966A-8606540FC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7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7D31-7D10-474D-A59F-38327192AE5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8D81-F857-4751-966A-8606540FC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23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7D31-7D10-474D-A59F-38327192AE5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8D81-F857-4751-966A-8606540FC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5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7D31-7D10-474D-A59F-38327192AE5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8D81-F857-4751-966A-8606540FC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4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7D31-7D10-474D-A59F-38327192AE5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8D81-F857-4751-966A-8606540FC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7D31-7D10-474D-A59F-38327192AE5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8D81-F857-4751-966A-8606540FC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2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07D31-7D10-474D-A59F-38327192AE5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C8D81-F857-4751-966A-8606540FC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2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0092" y="1698666"/>
            <a:ext cx="6410226" cy="289218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+mn-lt"/>
                <a:cs typeface="DIN Pro Cond Bold" panose="020B0806020101010102" pitchFamily="34" charset="-52"/>
              </a:rPr>
              <a:t>Ключевые вызовы, узлы и тренды развития коренных малочисленных народов Севера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9275" y="4602222"/>
            <a:ext cx="6410227" cy="869802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Магомедов А.К., доктор политических наук, </a:t>
            </a:r>
            <a:r>
              <a:rPr lang="ru-RU" b="1">
                <a:solidFill>
                  <a:srgbClr val="002060"/>
                </a:solidFill>
                <a:cs typeface="Times New Roman" panose="02020603050405020304" pitchFamily="18" charset="0"/>
              </a:rPr>
              <a:t>приглашенный профессор РГГУ</a:t>
            </a: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8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58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94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Модель позитивной трансформации экономического поведения коренных народов (Тазовский район)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28143" y="1455018"/>
            <a:ext cx="9527082" cy="540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" y="0"/>
            <a:ext cx="121875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697369" y="477728"/>
            <a:ext cx="1150672" cy="11522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41873">
              <a:defRPr/>
            </a:pPr>
            <a:endParaRPr lang="ru-RU"/>
          </a:p>
        </p:txBody>
      </p:sp>
      <p:cxnSp>
        <p:nvCxnSpPr>
          <p:cNvPr id="182" name="Прямая соединительная линия 181"/>
          <p:cNvCxnSpPr/>
          <p:nvPr/>
        </p:nvCxnSpPr>
        <p:spPr>
          <a:xfrm>
            <a:off x="1868673" y="2210876"/>
            <a:ext cx="845465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93" name="Группа 305"/>
          <p:cNvGrpSpPr>
            <a:grpSpLocks/>
          </p:cNvGrpSpPr>
          <p:nvPr/>
        </p:nvGrpSpPr>
        <p:grpSpPr bwMode="auto">
          <a:xfrm>
            <a:off x="5154037" y="1542693"/>
            <a:ext cx="1883927" cy="1336366"/>
            <a:chOff x="3757498" y="1557586"/>
            <a:chExt cx="1883828" cy="1336784"/>
          </a:xfrm>
        </p:grpSpPr>
        <p:grpSp>
          <p:nvGrpSpPr>
            <p:cNvPr id="12369" name="Группа 99"/>
            <p:cNvGrpSpPr>
              <a:grpSpLocks/>
            </p:cNvGrpSpPr>
            <p:nvPr/>
          </p:nvGrpSpPr>
          <p:grpSpPr bwMode="auto">
            <a:xfrm>
              <a:off x="3757498" y="1557586"/>
              <a:ext cx="1883828" cy="1336784"/>
              <a:chOff x="9324562" y="1557586"/>
              <a:chExt cx="1883828" cy="1336784"/>
            </a:xfrm>
          </p:grpSpPr>
          <p:sp>
            <p:nvSpPr>
              <p:cNvPr id="104" name="Овал 103"/>
              <p:cNvSpPr/>
              <p:nvPr/>
            </p:nvSpPr>
            <p:spPr>
              <a:xfrm>
                <a:off x="9819721" y="1557586"/>
                <a:ext cx="1336295" cy="1336784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1873">
                  <a:defRPr/>
                </a:pPr>
                <a:endParaRPr lang="ru-RU"/>
              </a:p>
            </p:txBody>
          </p:sp>
          <p:sp>
            <p:nvSpPr>
              <p:cNvPr id="12372" name="TextBox 104"/>
              <p:cNvSpPr txBox="1">
                <a:spLocks noChangeArrowheads="1"/>
              </p:cNvSpPr>
              <p:nvPr/>
            </p:nvSpPr>
            <p:spPr bwMode="auto">
              <a:xfrm>
                <a:off x="9768230" y="1909350"/>
                <a:ext cx="1440160" cy="633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4183" tIns="62092" rIns="124183" bIns="62092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241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241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241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241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100">
                    <a:solidFill>
                      <a:schemeClr val="bg1"/>
                    </a:solidFill>
                    <a:latin typeface="DIN Pro Cond Bold" pitchFamily="34" charset="-52"/>
                  </a:rPr>
                  <a:t>КМНС</a:t>
                </a:r>
              </a:p>
              <a:p>
                <a:pPr algn="ctr" eaLnBrk="1" hangingPunct="1"/>
                <a:r>
                  <a:rPr lang="ru-RU" altLang="ru-RU" sz="1100">
                    <a:solidFill>
                      <a:schemeClr val="bg1"/>
                    </a:solidFill>
                    <a:latin typeface="DIN Pro Cond Bold" pitchFamily="34" charset="-52"/>
                  </a:rPr>
                  <a:t>Ведущие</a:t>
                </a:r>
              </a:p>
              <a:p>
                <a:pPr algn="ctr" eaLnBrk="1" hangingPunct="1"/>
                <a:r>
                  <a:rPr lang="ru-RU" altLang="ru-RU" sz="1100">
                    <a:solidFill>
                      <a:schemeClr val="bg1"/>
                    </a:solidFill>
                    <a:latin typeface="DIN Pro Cond Bold" pitchFamily="34" charset="-52"/>
                  </a:rPr>
                  <a:t>ТХД</a:t>
                </a:r>
              </a:p>
            </p:txBody>
          </p:sp>
          <p:sp>
            <p:nvSpPr>
              <p:cNvPr id="106" name="Овал 105"/>
              <p:cNvSpPr/>
              <p:nvPr/>
            </p:nvSpPr>
            <p:spPr>
              <a:xfrm>
                <a:off x="9324562" y="1862411"/>
                <a:ext cx="728456" cy="727134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1873">
                  <a:defRPr/>
                </a:pPr>
                <a:endParaRPr lang="ru-RU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3885025" y="2053705"/>
              <a:ext cx="473409" cy="371482"/>
              <a:chOff x="5481638" y="2951163"/>
              <a:chExt cx="1223962" cy="960437"/>
            </a:xfrm>
            <a:solidFill>
              <a:schemeClr val="bg1"/>
            </a:solidFill>
          </p:grpSpPr>
          <p:sp>
            <p:nvSpPr>
              <p:cNvPr id="23" name="Freeform 15"/>
              <p:cNvSpPr>
                <a:spLocks noEditPoints="1"/>
              </p:cNvSpPr>
              <p:nvPr/>
            </p:nvSpPr>
            <p:spPr bwMode="auto">
              <a:xfrm>
                <a:off x="5481638" y="3398838"/>
                <a:ext cx="1223962" cy="300037"/>
              </a:xfrm>
              <a:custGeom>
                <a:avLst/>
                <a:gdLst>
                  <a:gd name="T0" fmla="*/ 32 w 323"/>
                  <a:gd name="T1" fmla="*/ 26 h 79"/>
                  <a:gd name="T2" fmla="*/ 36 w 323"/>
                  <a:gd name="T3" fmla="*/ 22 h 79"/>
                  <a:gd name="T4" fmla="*/ 101 w 323"/>
                  <a:gd name="T5" fmla="*/ 22 h 79"/>
                  <a:gd name="T6" fmla="*/ 105 w 323"/>
                  <a:gd name="T7" fmla="*/ 26 h 79"/>
                  <a:gd name="T8" fmla="*/ 101 w 323"/>
                  <a:gd name="T9" fmla="*/ 30 h 79"/>
                  <a:gd name="T10" fmla="*/ 36 w 323"/>
                  <a:gd name="T11" fmla="*/ 30 h 79"/>
                  <a:gd name="T12" fmla="*/ 32 w 323"/>
                  <a:gd name="T13" fmla="*/ 26 h 79"/>
                  <a:gd name="T14" fmla="*/ 319 w 323"/>
                  <a:gd name="T15" fmla="*/ 28 h 79"/>
                  <a:gd name="T16" fmla="*/ 323 w 323"/>
                  <a:gd name="T17" fmla="*/ 4 h 79"/>
                  <a:gd name="T18" fmla="*/ 319 w 323"/>
                  <a:gd name="T19" fmla="*/ 0 h 79"/>
                  <a:gd name="T20" fmla="*/ 315 w 323"/>
                  <a:gd name="T21" fmla="*/ 4 h 79"/>
                  <a:gd name="T22" fmla="*/ 312 w 323"/>
                  <a:gd name="T23" fmla="*/ 22 h 79"/>
                  <a:gd name="T24" fmla="*/ 246 w 323"/>
                  <a:gd name="T25" fmla="*/ 22 h 79"/>
                  <a:gd name="T26" fmla="*/ 242 w 323"/>
                  <a:gd name="T27" fmla="*/ 26 h 79"/>
                  <a:gd name="T28" fmla="*/ 246 w 323"/>
                  <a:gd name="T29" fmla="*/ 30 h 79"/>
                  <a:gd name="T30" fmla="*/ 309 w 323"/>
                  <a:gd name="T31" fmla="*/ 30 h 79"/>
                  <a:gd name="T32" fmla="*/ 295 w 323"/>
                  <a:gd name="T33" fmla="*/ 52 h 79"/>
                  <a:gd name="T34" fmla="*/ 248 w 323"/>
                  <a:gd name="T35" fmla="*/ 71 h 79"/>
                  <a:gd name="T36" fmla="*/ 230 w 323"/>
                  <a:gd name="T37" fmla="*/ 71 h 79"/>
                  <a:gd name="T38" fmla="*/ 226 w 323"/>
                  <a:gd name="T39" fmla="*/ 75 h 79"/>
                  <a:gd name="T40" fmla="*/ 230 w 323"/>
                  <a:gd name="T41" fmla="*/ 79 h 79"/>
                  <a:gd name="T42" fmla="*/ 248 w 323"/>
                  <a:gd name="T43" fmla="*/ 79 h 79"/>
                  <a:gd name="T44" fmla="*/ 319 w 323"/>
                  <a:gd name="T45" fmla="*/ 28 h 79"/>
                  <a:gd name="T46" fmla="*/ 319 w 323"/>
                  <a:gd name="T47" fmla="*/ 28 h 79"/>
                  <a:gd name="T48" fmla="*/ 118 w 323"/>
                  <a:gd name="T49" fmla="*/ 50 h 79"/>
                  <a:gd name="T50" fmla="*/ 112 w 323"/>
                  <a:gd name="T51" fmla="*/ 51 h 79"/>
                  <a:gd name="T52" fmla="*/ 99 w 323"/>
                  <a:gd name="T53" fmla="*/ 71 h 79"/>
                  <a:gd name="T54" fmla="*/ 68 w 323"/>
                  <a:gd name="T55" fmla="*/ 71 h 79"/>
                  <a:gd name="T56" fmla="*/ 87 w 323"/>
                  <a:gd name="T57" fmla="*/ 43 h 79"/>
                  <a:gd name="T58" fmla="*/ 85 w 323"/>
                  <a:gd name="T59" fmla="*/ 37 h 79"/>
                  <a:gd name="T60" fmla="*/ 80 w 323"/>
                  <a:gd name="T61" fmla="*/ 38 h 79"/>
                  <a:gd name="T62" fmla="*/ 58 w 323"/>
                  <a:gd name="T63" fmla="*/ 71 h 79"/>
                  <a:gd name="T64" fmla="*/ 27 w 323"/>
                  <a:gd name="T65" fmla="*/ 71 h 79"/>
                  <a:gd name="T66" fmla="*/ 46 w 323"/>
                  <a:gd name="T67" fmla="*/ 43 h 79"/>
                  <a:gd name="T68" fmla="*/ 45 w 323"/>
                  <a:gd name="T69" fmla="*/ 37 h 79"/>
                  <a:gd name="T70" fmla="*/ 39 w 323"/>
                  <a:gd name="T71" fmla="*/ 38 h 79"/>
                  <a:gd name="T72" fmla="*/ 18 w 323"/>
                  <a:gd name="T73" fmla="*/ 71 h 79"/>
                  <a:gd name="T74" fmla="*/ 4 w 323"/>
                  <a:gd name="T75" fmla="*/ 71 h 79"/>
                  <a:gd name="T76" fmla="*/ 0 w 323"/>
                  <a:gd name="T77" fmla="*/ 75 h 79"/>
                  <a:gd name="T78" fmla="*/ 4 w 323"/>
                  <a:gd name="T79" fmla="*/ 79 h 79"/>
                  <a:gd name="T80" fmla="*/ 114 w 323"/>
                  <a:gd name="T81" fmla="*/ 79 h 79"/>
                  <a:gd name="T82" fmla="*/ 118 w 323"/>
                  <a:gd name="T83" fmla="*/ 75 h 79"/>
                  <a:gd name="T84" fmla="*/ 114 w 323"/>
                  <a:gd name="T85" fmla="*/ 71 h 79"/>
                  <a:gd name="T86" fmla="*/ 108 w 323"/>
                  <a:gd name="T87" fmla="*/ 71 h 79"/>
                  <a:gd name="T88" fmla="*/ 119 w 323"/>
                  <a:gd name="T89" fmla="*/ 55 h 79"/>
                  <a:gd name="T90" fmla="*/ 118 w 323"/>
                  <a:gd name="T91" fmla="*/ 5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3" h="79">
                    <a:moveTo>
                      <a:pt x="32" y="26"/>
                    </a:moveTo>
                    <a:cubicBezTo>
                      <a:pt x="32" y="24"/>
                      <a:pt x="34" y="22"/>
                      <a:pt x="36" y="22"/>
                    </a:cubicBezTo>
                    <a:cubicBezTo>
                      <a:pt x="101" y="22"/>
                      <a:pt x="101" y="22"/>
                      <a:pt x="101" y="22"/>
                    </a:cubicBezTo>
                    <a:cubicBezTo>
                      <a:pt x="103" y="22"/>
                      <a:pt x="105" y="24"/>
                      <a:pt x="105" y="26"/>
                    </a:cubicBezTo>
                    <a:cubicBezTo>
                      <a:pt x="105" y="29"/>
                      <a:pt x="103" y="30"/>
                      <a:pt x="101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4" y="30"/>
                      <a:pt x="32" y="29"/>
                      <a:pt x="32" y="26"/>
                    </a:cubicBezTo>
                    <a:close/>
                    <a:moveTo>
                      <a:pt x="319" y="28"/>
                    </a:moveTo>
                    <a:cubicBezTo>
                      <a:pt x="321" y="20"/>
                      <a:pt x="323" y="13"/>
                      <a:pt x="323" y="4"/>
                    </a:cubicBezTo>
                    <a:cubicBezTo>
                      <a:pt x="323" y="2"/>
                      <a:pt x="321" y="0"/>
                      <a:pt x="319" y="0"/>
                    </a:cubicBezTo>
                    <a:cubicBezTo>
                      <a:pt x="316" y="0"/>
                      <a:pt x="315" y="2"/>
                      <a:pt x="315" y="4"/>
                    </a:cubicBezTo>
                    <a:cubicBezTo>
                      <a:pt x="315" y="11"/>
                      <a:pt x="314" y="17"/>
                      <a:pt x="312" y="22"/>
                    </a:cubicBezTo>
                    <a:cubicBezTo>
                      <a:pt x="246" y="22"/>
                      <a:pt x="246" y="22"/>
                      <a:pt x="246" y="22"/>
                    </a:cubicBezTo>
                    <a:cubicBezTo>
                      <a:pt x="244" y="22"/>
                      <a:pt x="242" y="24"/>
                      <a:pt x="242" y="26"/>
                    </a:cubicBezTo>
                    <a:cubicBezTo>
                      <a:pt x="242" y="29"/>
                      <a:pt x="244" y="30"/>
                      <a:pt x="246" y="30"/>
                    </a:cubicBezTo>
                    <a:cubicBezTo>
                      <a:pt x="309" y="30"/>
                      <a:pt x="309" y="30"/>
                      <a:pt x="309" y="30"/>
                    </a:cubicBezTo>
                    <a:cubicBezTo>
                      <a:pt x="306" y="38"/>
                      <a:pt x="301" y="46"/>
                      <a:pt x="295" y="52"/>
                    </a:cubicBezTo>
                    <a:cubicBezTo>
                      <a:pt x="283" y="64"/>
                      <a:pt x="266" y="71"/>
                      <a:pt x="248" y="71"/>
                    </a:cubicBezTo>
                    <a:cubicBezTo>
                      <a:pt x="230" y="71"/>
                      <a:pt x="230" y="71"/>
                      <a:pt x="230" y="71"/>
                    </a:cubicBezTo>
                    <a:cubicBezTo>
                      <a:pt x="228" y="71"/>
                      <a:pt x="226" y="73"/>
                      <a:pt x="226" y="75"/>
                    </a:cubicBezTo>
                    <a:cubicBezTo>
                      <a:pt x="226" y="78"/>
                      <a:pt x="228" y="79"/>
                      <a:pt x="230" y="79"/>
                    </a:cubicBezTo>
                    <a:cubicBezTo>
                      <a:pt x="248" y="79"/>
                      <a:pt x="248" y="79"/>
                      <a:pt x="248" y="79"/>
                    </a:cubicBezTo>
                    <a:cubicBezTo>
                      <a:pt x="281" y="79"/>
                      <a:pt x="309" y="58"/>
                      <a:pt x="319" y="28"/>
                    </a:cubicBezTo>
                    <a:cubicBezTo>
                      <a:pt x="319" y="28"/>
                      <a:pt x="319" y="28"/>
                      <a:pt x="319" y="28"/>
                    </a:cubicBezTo>
                    <a:close/>
                    <a:moveTo>
                      <a:pt x="118" y="50"/>
                    </a:moveTo>
                    <a:cubicBezTo>
                      <a:pt x="116" y="48"/>
                      <a:pt x="113" y="49"/>
                      <a:pt x="112" y="51"/>
                    </a:cubicBezTo>
                    <a:cubicBezTo>
                      <a:pt x="99" y="71"/>
                      <a:pt x="99" y="71"/>
                      <a:pt x="99" y="71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8" y="41"/>
                      <a:pt x="87" y="38"/>
                      <a:pt x="85" y="37"/>
                    </a:cubicBezTo>
                    <a:cubicBezTo>
                      <a:pt x="84" y="36"/>
                      <a:pt x="81" y="36"/>
                      <a:pt x="80" y="38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1"/>
                      <a:pt x="47" y="38"/>
                      <a:pt x="45" y="37"/>
                    </a:cubicBezTo>
                    <a:cubicBezTo>
                      <a:pt x="43" y="36"/>
                      <a:pt x="41" y="36"/>
                      <a:pt x="39" y="38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2" y="71"/>
                      <a:pt x="0" y="73"/>
                      <a:pt x="0" y="75"/>
                    </a:cubicBezTo>
                    <a:cubicBezTo>
                      <a:pt x="0" y="78"/>
                      <a:pt x="2" y="79"/>
                      <a:pt x="4" y="79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7" y="79"/>
                      <a:pt x="118" y="78"/>
                      <a:pt x="118" y="75"/>
                    </a:cubicBezTo>
                    <a:cubicBezTo>
                      <a:pt x="118" y="73"/>
                      <a:pt x="117" y="71"/>
                      <a:pt x="114" y="71"/>
                    </a:cubicBezTo>
                    <a:cubicBezTo>
                      <a:pt x="108" y="71"/>
                      <a:pt x="108" y="71"/>
                      <a:pt x="108" y="71"/>
                    </a:cubicBezTo>
                    <a:cubicBezTo>
                      <a:pt x="119" y="55"/>
                      <a:pt x="119" y="55"/>
                      <a:pt x="119" y="55"/>
                    </a:cubicBezTo>
                    <a:cubicBezTo>
                      <a:pt x="120" y="53"/>
                      <a:pt x="120" y="51"/>
                      <a:pt x="11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41873">
                  <a:defRPr/>
                </a:pPr>
                <a:endParaRPr lang="ru-RU"/>
              </a:p>
            </p:txBody>
          </p:sp>
          <p:sp>
            <p:nvSpPr>
              <p:cNvPr id="24" name="Freeform 16"/>
              <p:cNvSpPr>
                <a:spLocks noEditPoints="1"/>
              </p:cNvSpPr>
              <p:nvPr/>
            </p:nvSpPr>
            <p:spPr bwMode="auto">
              <a:xfrm>
                <a:off x="5894388" y="2951163"/>
                <a:ext cx="484187" cy="960437"/>
              </a:xfrm>
              <a:custGeom>
                <a:avLst/>
                <a:gdLst>
                  <a:gd name="T0" fmla="*/ 121 w 128"/>
                  <a:gd name="T1" fmla="*/ 92 h 253"/>
                  <a:gd name="T2" fmla="*/ 111 w 128"/>
                  <a:gd name="T3" fmla="*/ 54 h 253"/>
                  <a:gd name="T4" fmla="*/ 64 w 128"/>
                  <a:gd name="T5" fmla="*/ 0 h 253"/>
                  <a:gd name="T6" fmla="*/ 17 w 128"/>
                  <a:gd name="T7" fmla="*/ 54 h 253"/>
                  <a:gd name="T8" fmla="*/ 0 w 128"/>
                  <a:gd name="T9" fmla="*/ 120 h 253"/>
                  <a:gd name="T10" fmla="*/ 14 w 128"/>
                  <a:gd name="T11" fmla="*/ 160 h 253"/>
                  <a:gd name="T12" fmla="*/ 18 w 128"/>
                  <a:gd name="T13" fmla="*/ 194 h 253"/>
                  <a:gd name="T14" fmla="*/ 22 w 128"/>
                  <a:gd name="T15" fmla="*/ 198 h 253"/>
                  <a:gd name="T16" fmla="*/ 28 w 128"/>
                  <a:gd name="T17" fmla="*/ 233 h 253"/>
                  <a:gd name="T18" fmla="*/ 64 w 128"/>
                  <a:gd name="T19" fmla="*/ 245 h 253"/>
                  <a:gd name="T20" fmla="*/ 100 w 128"/>
                  <a:gd name="T21" fmla="*/ 233 h 253"/>
                  <a:gd name="T22" fmla="*/ 105 w 128"/>
                  <a:gd name="T23" fmla="*/ 198 h 253"/>
                  <a:gd name="T24" fmla="*/ 109 w 128"/>
                  <a:gd name="T25" fmla="*/ 194 h 253"/>
                  <a:gd name="T26" fmla="*/ 110 w 128"/>
                  <a:gd name="T27" fmla="*/ 162 h 253"/>
                  <a:gd name="T28" fmla="*/ 113 w 128"/>
                  <a:gd name="T29" fmla="*/ 160 h 253"/>
                  <a:gd name="T30" fmla="*/ 119 w 128"/>
                  <a:gd name="T31" fmla="*/ 153 h 253"/>
                  <a:gd name="T32" fmla="*/ 128 w 128"/>
                  <a:gd name="T33" fmla="*/ 120 h 253"/>
                  <a:gd name="T34" fmla="*/ 86 w 128"/>
                  <a:gd name="T35" fmla="*/ 65 h 253"/>
                  <a:gd name="T36" fmla="*/ 103 w 128"/>
                  <a:gd name="T37" fmla="*/ 54 h 253"/>
                  <a:gd name="T38" fmla="*/ 64 w 128"/>
                  <a:gd name="T39" fmla="*/ 8 h 253"/>
                  <a:gd name="T40" fmla="*/ 92 w 128"/>
                  <a:gd name="T41" fmla="*/ 36 h 253"/>
                  <a:gd name="T42" fmla="*/ 64 w 128"/>
                  <a:gd name="T43" fmla="*/ 65 h 253"/>
                  <a:gd name="T44" fmla="*/ 36 w 128"/>
                  <a:gd name="T45" fmla="*/ 36 h 253"/>
                  <a:gd name="T46" fmla="*/ 64 w 128"/>
                  <a:gd name="T47" fmla="*/ 8 h 253"/>
                  <a:gd name="T48" fmla="*/ 42 w 128"/>
                  <a:gd name="T49" fmla="*/ 65 h 253"/>
                  <a:gd name="T50" fmla="*/ 25 w 128"/>
                  <a:gd name="T51" fmla="*/ 54 h 253"/>
                  <a:gd name="T52" fmla="*/ 101 w 128"/>
                  <a:gd name="T53" fmla="*/ 164 h 253"/>
                  <a:gd name="T54" fmla="*/ 26 w 128"/>
                  <a:gd name="T55" fmla="*/ 189 h 253"/>
                  <a:gd name="T56" fmla="*/ 101 w 128"/>
                  <a:gd name="T57" fmla="*/ 164 h 253"/>
                  <a:gd name="T58" fmla="*/ 68 w 128"/>
                  <a:gd name="T59" fmla="*/ 233 h 253"/>
                  <a:gd name="T60" fmla="*/ 64 w 128"/>
                  <a:gd name="T61" fmla="*/ 206 h 253"/>
                  <a:gd name="T62" fmla="*/ 60 w 128"/>
                  <a:gd name="T63" fmla="*/ 233 h 253"/>
                  <a:gd name="T64" fmla="*/ 36 w 128"/>
                  <a:gd name="T65" fmla="*/ 233 h 253"/>
                  <a:gd name="T66" fmla="*/ 92 w 128"/>
                  <a:gd name="T67" fmla="*/ 197 h 253"/>
                  <a:gd name="T68" fmla="*/ 80 w 128"/>
                  <a:gd name="T69" fmla="*/ 245 h 253"/>
                  <a:gd name="T70" fmla="*/ 109 w 128"/>
                  <a:gd name="T71" fmla="*/ 153 h 253"/>
                  <a:gd name="T72" fmla="*/ 96 w 128"/>
                  <a:gd name="T73" fmla="*/ 154 h 253"/>
                  <a:gd name="T74" fmla="*/ 90 w 128"/>
                  <a:gd name="T75" fmla="*/ 144 h 253"/>
                  <a:gd name="T76" fmla="*/ 91 w 128"/>
                  <a:gd name="T77" fmla="*/ 138 h 253"/>
                  <a:gd name="T78" fmla="*/ 99 w 128"/>
                  <a:gd name="T79" fmla="*/ 113 h 253"/>
                  <a:gd name="T80" fmla="*/ 91 w 128"/>
                  <a:gd name="T81" fmla="*/ 114 h 253"/>
                  <a:gd name="T82" fmla="*/ 85 w 128"/>
                  <a:gd name="T83" fmla="*/ 134 h 253"/>
                  <a:gd name="T84" fmla="*/ 82 w 128"/>
                  <a:gd name="T85" fmla="*/ 144 h 253"/>
                  <a:gd name="T86" fmla="*/ 41 w 128"/>
                  <a:gd name="T87" fmla="*/ 156 h 253"/>
                  <a:gd name="T88" fmla="*/ 42 w 128"/>
                  <a:gd name="T89" fmla="*/ 134 h 253"/>
                  <a:gd name="T90" fmla="*/ 36 w 128"/>
                  <a:gd name="T91" fmla="*/ 114 h 253"/>
                  <a:gd name="T92" fmla="*/ 28 w 128"/>
                  <a:gd name="T93" fmla="*/ 113 h 253"/>
                  <a:gd name="T94" fmla="*/ 35 w 128"/>
                  <a:gd name="T95" fmla="*/ 138 h 253"/>
                  <a:gd name="T96" fmla="*/ 37 w 128"/>
                  <a:gd name="T97" fmla="*/ 144 h 253"/>
                  <a:gd name="T98" fmla="*/ 31 w 128"/>
                  <a:gd name="T99" fmla="*/ 154 h 253"/>
                  <a:gd name="T100" fmla="*/ 23 w 128"/>
                  <a:gd name="T101" fmla="*/ 155 h 253"/>
                  <a:gd name="T102" fmla="*/ 15 w 128"/>
                  <a:gd name="T103" fmla="*/ 150 h 253"/>
                  <a:gd name="T104" fmla="*/ 12 w 128"/>
                  <a:gd name="T105" fmla="*/ 143 h 253"/>
                  <a:gd name="T106" fmla="*/ 25 w 128"/>
                  <a:gd name="T107" fmla="*/ 73 h 253"/>
                  <a:gd name="T108" fmla="*/ 114 w 128"/>
                  <a:gd name="T109" fmla="*/ 95 h 253"/>
                  <a:gd name="T110" fmla="*/ 114 w 128"/>
                  <a:gd name="T111" fmla="*/ 14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8" h="253">
                    <a:moveTo>
                      <a:pt x="128" y="120"/>
                    </a:moveTo>
                    <a:cubicBezTo>
                      <a:pt x="128" y="111"/>
                      <a:pt x="125" y="101"/>
                      <a:pt x="121" y="92"/>
                    </a:cubicBezTo>
                    <a:cubicBezTo>
                      <a:pt x="117" y="84"/>
                      <a:pt x="113" y="76"/>
                      <a:pt x="108" y="69"/>
                    </a:cubicBezTo>
                    <a:cubicBezTo>
                      <a:pt x="110" y="64"/>
                      <a:pt x="111" y="59"/>
                      <a:pt x="111" y="54"/>
                    </a:cubicBezTo>
                    <a:cubicBezTo>
                      <a:pt x="111" y="41"/>
                      <a:pt x="105" y="29"/>
                      <a:pt x="96" y="21"/>
                    </a:cubicBezTo>
                    <a:cubicBezTo>
                      <a:pt x="91" y="8"/>
                      <a:pt x="78" y="0"/>
                      <a:pt x="64" y="0"/>
                    </a:cubicBezTo>
                    <a:cubicBezTo>
                      <a:pt x="50" y="0"/>
                      <a:pt x="37" y="8"/>
                      <a:pt x="31" y="21"/>
                    </a:cubicBezTo>
                    <a:cubicBezTo>
                      <a:pt x="22" y="29"/>
                      <a:pt x="17" y="41"/>
                      <a:pt x="17" y="54"/>
                    </a:cubicBezTo>
                    <a:cubicBezTo>
                      <a:pt x="17" y="59"/>
                      <a:pt x="18" y="64"/>
                      <a:pt x="19" y="68"/>
                    </a:cubicBezTo>
                    <a:cubicBezTo>
                      <a:pt x="10" y="81"/>
                      <a:pt x="0" y="99"/>
                      <a:pt x="0" y="120"/>
                    </a:cubicBezTo>
                    <a:cubicBezTo>
                      <a:pt x="0" y="134"/>
                      <a:pt x="3" y="145"/>
                      <a:pt x="7" y="152"/>
                    </a:cubicBezTo>
                    <a:cubicBezTo>
                      <a:pt x="9" y="155"/>
                      <a:pt x="11" y="158"/>
                      <a:pt x="14" y="160"/>
                    </a:cubicBezTo>
                    <a:cubicBezTo>
                      <a:pt x="15" y="161"/>
                      <a:pt x="16" y="162"/>
                      <a:pt x="18" y="162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18" y="195"/>
                      <a:pt x="18" y="196"/>
                      <a:pt x="19" y="197"/>
                    </a:cubicBezTo>
                    <a:cubicBezTo>
                      <a:pt x="20" y="197"/>
                      <a:pt x="21" y="198"/>
                      <a:pt x="22" y="198"/>
                    </a:cubicBezTo>
                    <a:cubicBezTo>
                      <a:pt x="28" y="198"/>
                      <a:pt x="28" y="198"/>
                      <a:pt x="28" y="198"/>
                    </a:cubicBezTo>
                    <a:cubicBezTo>
                      <a:pt x="28" y="233"/>
                      <a:pt x="28" y="233"/>
                      <a:pt x="28" y="233"/>
                    </a:cubicBezTo>
                    <a:cubicBezTo>
                      <a:pt x="28" y="244"/>
                      <a:pt x="37" y="253"/>
                      <a:pt x="48" y="253"/>
                    </a:cubicBezTo>
                    <a:cubicBezTo>
                      <a:pt x="55" y="253"/>
                      <a:pt x="60" y="250"/>
                      <a:pt x="64" y="245"/>
                    </a:cubicBezTo>
                    <a:cubicBezTo>
                      <a:pt x="67" y="250"/>
                      <a:pt x="73" y="253"/>
                      <a:pt x="80" y="253"/>
                    </a:cubicBezTo>
                    <a:cubicBezTo>
                      <a:pt x="91" y="253"/>
                      <a:pt x="100" y="244"/>
                      <a:pt x="100" y="233"/>
                    </a:cubicBezTo>
                    <a:cubicBezTo>
                      <a:pt x="100" y="198"/>
                      <a:pt x="100" y="198"/>
                      <a:pt x="100" y="198"/>
                    </a:cubicBezTo>
                    <a:cubicBezTo>
                      <a:pt x="105" y="198"/>
                      <a:pt x="105" y="198"/>
                      <a:pt x="105" y="198"/>
                    </a:cubicBezTo>
                    <a:cubicBezTo>
                      <a:pt x="106" y="198"/>
                      <a:pt x="107" y="197"/>
                      <a:pt x="108" y="197"/>
                    </a:cubicBezTo>
                    <a:cubicBezTo>
                      <a:pt x="109" y="196"/>
                      <a:pt x="109" y="195"/>
                      <a:pt x="109" y="194"/>
                    </a:cubicBezTo>
                    <a:cubicBezTo>
                      <a:pt x="109" y="163"/>
                      <a:pt x="109" y="163"/>
                      <a:pt x="109" y="163"/>
                    </a:cubicBezTo>
                    <a:cubicBezTo>
                      <a:pt x="110" y="162"/>
                      <a:pt x="110" y="162"/>
                      <a:pt x="110" y="162"/>
                    </a:cubicBezTo>
                    <a:cubicBezTo>
                      <a:pt x="110" y="162"/>
                      <a:pt x="110" y="162"/>
                      <a:pt x="110" y="162"/>
                    </a:cubicBezTo>
                    <a:cubicBezTo>
                      <a:pt x="111" y="161"/>
                      <a:pt x="112" y="160"/>
                      <a:pt x="113" y="160"/>
                    </a:cubicBezTo>
                    <a:cubicBezTo>
                      <a:pt x="115" y="158"/>
                      <a:pt x="117" y="156"/>
                      <a:pt x="119" y="154"/>
                    </a:cubicBezTo>
                    <a:cubicBezTo>
                      <a:pt x="119" y="153"/>
                      <a:pt x="119" y="153"/>
                      <a:pt x="119" y="153"/>
                    </a:cubicBezTo>
                    <a:cubicBezTo>
                      <a:pt x="121" y="149"/>
                      <a:pt x="123" y="145"/>
                      <a:pt x="125" y="140"/>
                    </a:cubicBezTo>
                    <a:cubicBezTo>
                      <a:pt x="126" y="134"/>
                      <a:pt x="128" y="127"/>
                      <a:pt x="128" y="120"/>
                    </a:cubicBezTo>
                    <a:close/>
                    <a:moveTo>
                      <a:pt x="101" y="65"/>
                    </a:moveTo>
                    <a:cubicBezTo>
                      <a:pt x="86" y="65"/>
                      <a:pt x="86" y="65"/>
                      <a:pt x="86" y="65"/>
                    </a:cubicBezTo>
                    <a:cubicBezTo>
                      <a:pt x="94" y="59"/>
                      <a:pt x="99" y="50"/>
                      <a:pt x="100" y="40"/>
                    </a:cubicBezTo>
                    <a:cubicBezTo>
                      <a:pt x="102" y="44"/>
                      <a:pt x="103" y="49"/>
                      <a:pt x="103" y="54"/>
                    </a:cubicBezTo>
                    <a:cubicBezTo>
                      <a:pt x="103" y="58"/>
                      <a:pt x="102" y="62"/>
                      <a:pt x="101" y="65"/>
                    </a:cubicBezTo>
                    <a:close/>
                    <a:moveTo>
                      <a:pt x="64" y="8"/>
                    </a:moveTo>
                    <a:cubicBezTo>
                      <a:pt x="72" y="8"/>
                      <a:pt x="79" y="11"/>
                      <a:pt x="84" y="16"/>
                    </a:cubicBezTo>
                    <a:cubicBezTo>
                      <a:pt x="89" y="22"/>
                      <a:pt x="92" y="29"/>
                      <a:pt x="92" y="36"/>
                    </a:cubicBezTo>
                    <a:cubicBezTo>
                      <a:pt x="92" y="44"/>
                      <a:pt x="89" y="51"/>
                      <a:pt x="84" y="56"/>
                    </a:cubicBezTo>
                    <a:cubicBezTo>
                      <a:pt x="79" y="62"/>
                      <a:pt x="72" y="65"/>
                      <a:pt x="64" y="65"/>
                    </a:cubicBezTo>
                    <a:cubicBezTo>
                      <a:pt x="56" y="65"/>
                      <a:pt x="49" y="62"/>
                      <a:pt x="44" y="56"/>
                    </a:cubicBezTo>
                    <a:cubicBezTo>
                      <a:pt x="39" y="51"/>
                      <a:pt x="36" y="44"/>
                      <a:pt x="36" y="36"/>
                    </a:cubicBezTo>
                    <a:cubicBezTo>
                      <a:pt x="36" y="29"/>
                      <a:pt x="39" y="22"/>
                      <a:pt x="44" y="16"/>
                    </a:cubicBezTo>
                    <a:cubicBezTo>
                      <a:pt x="49" y="11"/>
                      <a:pt x="56" y="8"/>
                      <a:pt x="64" y="8"/>
                    </a:cubicBezTo>
                    <a:close/>
                    <a:moveTo>
                      <a:pt x="28" y="40"/>
                    </a:moveTo>
                    <a:cubicBezTo>
                      <a:pt x="29" y="50"/>
                      <a:pt x="34" y="59"/>
                      <a:pt x="42" y="65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6" y="62"/>
                      <a:pt x="25" y="58"/>
                      <a:pt x="25" y="54"/>
                    </a:cubicBezTo>
                    <a:cubicBezTo>
                      <a:pt x="25" y="49"/>
                      <a:pt x="26" y="44"/>
                      <a:pt x="28" y="40"/>
                    </a:cubicBezTo>
                    <a:close/>
                    <a:moveTo>
                      <a:pt x="101" y="164"/>
                    </a:moveTo>
                    <a:cubicBezTo>
                      <a:pt x="101" y="189"/>
                      <a:pt x="101" y="189"/>
                      <a:pt x="101" y="189"/>
                    </a:cubicBezTo>
                    <a:cubicBezTo>
                      <a:pt x="26" y="189"/>
                      <a:pt x="26" y="189"/>
                      <a:pt x="26" y="189"/>
                    </a:cubicBezTo>
                    <a:cubicBezTo>
                      <a:pt x="26" y="164"/>
                      <a:pt x="26" y="164"/>
                      <a:pt x="26" y="164"/>
                    </a:cubicBezTo>
                    <a:lnTo>
                      <a:pt x="101" y="164"/>
                    </a:lnTo>
                    <a:close/>
                    <a:moveTo>
                      <a:pt x="80" y="245"/>
                    </a:moveTo>
                    <a:cubicBezTo>
                      <a:pt x="73" y="245"/>
                      <a:pt x="68" y="240"/>
                      <a:pt x="68" y="233"/>
                    </a:cubicBezTo>
                    <a:cubicBezTo>
                      <a:pt x="68" y="210"/>
                      <a:pt x="68" y="210"/>
                      <a:pt x="68" y="210"/>
                    </a:cubicBezTo>
                    <a:cubicBezTo>
                      <a:pt x="68" y="207"/>
                      <a:pt x="66" y="206"/>
                      <a:pt x="64" y="206"/>
                    </a:cubicBezTo>
                    <a:cubicBezTo>
                      <a:pt x="62" y="206"/>
                      <a:pt x="60" y="207"/>
                      <a:pt x="60" y="210"/>
                    </a:cubicBezTo>
                    <a:cubicBezTo>
                      <a:pt x="60" y="233"/>
                      <a:pt x="60" y="233"/>
                      <a:pt x="60" y="233"/>
                    </a:cubicBezTo>
                    <a:cubicBezTo>
                      <a:pt x="60" y="240"/>
                      <a:pt x="55" y="245"/>
                      <a:pt x="48" y="245"/>
                    </a:cubicBezTo>
                    <a:cubicBezTo>
                      <a:pt x="41" y="245"/>
                      <a:pt x="36" y="240"/>
                      <a:pt x="36" y="233"/>
                    </a:cubicBezTo>
                    <a:cubicBezTo>
                      <a:pt x="36" y="197"/>
                      <a:pt x="36" y="197"/>
                      <a:pt x="36" y="197"/>
                    </a:cubicBezTo>
                    <a:cubicBezTo>
                      <a:pt x="92" y="197"/>
                      <a:pt x="92" y="197"/>
                      <a:pt x="92" y="197"/>
                    </a:cubicBezTo>
                    <a:cubicBezTo>
                      <a:pt x="92" y="233"/>
                      <a:pt x="92" y="233"/>
                      <a:pt x="92" y="233"/>
                    </a:cubicBezTo>
                    <a:cubicBezTo>
                      <a:pt x="92" y="240"/>
                      <a:pt x="86" y="245"/>
                      <a:pt x="80" y="245"/>
                    </a:cubicBezTo>
                    <a:close/>
                    <a:moveTo>
                      <a:pt x="114" y="146"/>
                    </a:moveTo>
                    <a:cubicBezTo>
                      <a:pt x="112" y="149"/>
                      <a:pt x="111" y="151"/>
                      <a:pt x="109" y="153"/>
                    </a:cubicBezTo>
                    <a:cubicBezTo>
                      <a:pt x="107" y="154"/>
                      <a:pt x="104" y="155"/>
                      <a:pt x="102" y="155"/>
                    </a:cubicBezTo>
                    <a:cubicBezTo>
                      <a:pt x="100" y="155"/>
                      <a:pt x="98" y="155"/>
                      <a:pt x="96" y="154"/>
                    </a:cubicBezTo>
                    <a:cubicBezTo>
                      <a:pt x="96" y="154"/>
                      <a:pt x="96" y="154"/>
                      <a:pt x="96" y="154"/>
                    </a:cubicBezTo>
                    <a:cubicBezTo>
                      <a:pt x="92" y="152"/>
                      <a:pt x="90" y="148"/>
                      <a:pt x="90" y="144"/>
                    </a:cubicBezTo>
                    <a:cubicBezTo>
                      <a:pt x="90" y="142"/>
                      <a:pt x="90" y="140"/>
                      <a:pt x="91" y="138"/>
                    </a:cubicBezTo>
                    <a:cubicBezTo>
                      <a:pt x="91" y="138"/>
                      <a:pt x="91" y="138"/>
                      <a:pt x="91" y="138"/>
                    </a:cubicBezTo>
                    <a:cubicBezTo>
                      <a:pt x="98" y="127"/>
                      <a:pt x="99" y="119"/>
                      <a:pt x="99" y="114"/>
                    </a:cubicBezTo>
                    <a:cubicBezTo>
                      <a:pt x="99" y="114"/>
                      <a:pt x="99" y="113"/>
                      <a:pt x="99" y="113"/>
                    </a:cubicBezTo>
                    <a:cubicBezTo>
                      <a:pt x="99" y="110"/>
                      <a:pt x="97" y="109"/>
                      <a:pt x="95" y="109"/>
                    </a:cubicBezTo>
                    <a:cubicBezTo>
                      <a:pt x="93" y="109"/>
                      <a:pt x="91" y="111"/>
                      <a:pt x="91" y="114"/>
                    </a:cubicBezTo>
                    <a:cubicBezTo>
                      <a:pt x="91" y="114"/>
                      <a:pt x="91" y="114"/>
                      <a:pt x="91" y="114"/>
                    </a:cubicBezTo>
                    <a:cubicBezTo>
                      <a:pt x="91" y="117"/>
                      <a:pt x="90" y="124"/>
                      <a:pt x="85" y="134"/>
                    </a:cubicBezTo>
                    <a:cubicBezTo>
                      <a:pt x="85" y="134"/>
                      <a:pt x="85" y="134"/>
                      <a:pt x="85" y="134"/>
                    </a:cubicBezTo>
                    <a:cubicBezTo>
                      <a:pt x="83" y="137"/>
                      <a:pt x="82" y="140"/>
                      <a:pt x="82" y="144"/>
                    </a:cubicBezTo>
                    <a:cubicBezTo>
                      <a:pt x="82" y="148"/>
                      <a:pt x="83" y="153"/>
                      <a:pt x="86" y="156"/>
                    </a:cubicBezTo>
                    <a:cubicBezTo>
                      <a:pt x="41" y="156"/>
                      <a:pt x="41" y="156"/>
                      <a:pt x="41" y="156"/>
                    </a:cubicBezTo>
                    <a:cubicBezTo>
                      <a:pt x="43" y="153"/>
                      <a:pt x="45" y="148"/>
                      <a:pt x="45" y="144"/>
                    </a:cubicBezTo>
                    <a:cubicBezTo>
                      <a:pt x="45" y="140"/>
                      <a:pt x="44" y="137"/>
                      <a:pt x="42" y="134"/>
                    </a:cubicBezTo>
                    <a:cubicBezTo>
                      <a:pt x="37" y="124"/>
                      <a:pt x="35" y="117"/>
                      <a:pt x="35" y="114"/>
                    </a:cubicBezTo>
                    <a:cubicBezTo>
                      <a:pt x="35" y="114"/>
                      <a:pt x="36" y="114"/>
                      <a:pt x="36" y="114"/>
                    </a:cubicBezTo>
                    <a:cubicBezTo>
                      <a:pt x="36" y="111"/>
                      <a:pt x="34" y="109"/>
                      <a:pt x="32" y="109"/>
                    </a:cubicBezTo>
                    <a:cubicBezTo>
                      <a:pt x="30" y="109"/>
                      <a:pt x="28" y="110"/>
                      <a:pt x="28" y="113"/>
                    </a:cubicBezTo>
                    <a:cubicBezTo>
                      <a:pt x="28" y="113"/>
                      <a:pt x="27" y="114"/>
                      <a:pt x="27" y="114"/>
                    </a:cubicBezTo>
                    <a:cubicBezTo>
                      <a:pt x="27" y="119"/>
                      <a:pt x="29" y="127"/>
                      <a:pt x="35" y="138"/>
                    </a:cubicBezTo>
                    <a:cubicBezTo>
                      <a:pt x="35" y="138"/>
                      <a:pt x="35" y="138"/>
                      <a:pt x="35" y="138"/>
                    </a:cubicBezTo>
                    <a:cubicBezTo>
                      <a:pt x="37" y="140"/>
                      <a:pt x="37" y="142"/>
                      <a:pt x="37" y="144"/>
                    </a:cubicBezTo>
                    <a:cubicBezTo>
                      <a:pt x="37" y="148"/>
                      <a:pt x="35" y="152"/>
                      <a:pt x="31" y="154"/>
                    </a:cubicBezTo>
                    <a:cubicBezTo>
                      <a:pt x="31" y="154"/>
                      <a:pt x="31" y="154"/>
                      <a:pt x="31" y="154"/>
                    </a:cubicBezTo>
                    <a:cubicBezTo>
                      <a:pt x="29" y="155"/>
                      <a:pt x="27" y="155"/>
                      <a:pt x="25" y="155"/>
                    </a:cubicBezTo>
                    <a:cubicBezTo>
                      <a:pt x="24" y="155"/>
                      <a:pt x="24" y="155"/>
                      <a:pt x="23" y="155"/>
                    </a:cubicBezTo>
                    <a:cubicBezTo>
                      <a:pt x="22" y="155"/>
                      <a:pt x="22" y="155"/>
                      <a:pt x="22" y="155"/>
                    </a:cubicBezTo>
                    <a:cubicBezTo>
                      <a:pt x="19" y="154"/>
                      <a:pt x="17" y="152"/>
                      <a:pt x="15" y="150"/>
                    </a:cubicBezTo>
                    <a:cubicBezTo>
                      <a:pt x="15" y="149"/>
                      <a:pt x="15" y="149"/>
                      <a:pt x="15" y="149"/>
                    </a:cubicBezTo>
                    <a:cubicBezTo>
                      <a:pt x="14" y="147"/>
                      <a:pt x="13" y="145"/>
                      <a:pt x="12" y="143"/>
                    </a:cubicBezTo>
                    <a:cubicBezTo>
                      <a:pt x="10" y="137"/>
                      <a:pt x="8" y="130"/>
                      <a:pt x="8" y="120"/>
                    </a:cubicBezTo>
                    <a:cubicBezTo>
                      <a:pt x="8" y="102"/>
                      <a:pt x="16" y="85"/>
                      <a:pt x="25" y="73"/>
                    </a:cubicBezTo>
                    <a:cubicBezTo>
                      <a:pt x="101" y="73"/>
                      <a:pt x="101" y="73"/>
                      <a:pt x="101" y="73"/>
                    </a:cubicBezTo>
                    <a:cubicBezTo>
                      <a:pt x="106" y="80"/>
                      <a:pt x="110" y="87"/>
                      <a:pt x="114" y="95"/>
                    </a:cubicBezTo>
                    <a:cubicBezTo>
                      <a:pt x="117" y="103"/>
                      <a:pt x="120" y="112"/>
                      <a:pt x="120" y="120"/>
                    </a:cubicBezTo>
                    <a:cubicBezTo>
                      <a:pt x="120" y="130"/>
                      <a:pt x="117" y="139"/>
                      <a:pt x="114" y="1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41873">
                  <a:defRPr/>
                </a:pPr>
                <a:endParaRPr lang="ru-RU"/>
              </a:p>
            </p:txBody>
          </p:sp>
        </p:grpSp>
      </p:grpSp>
      <p:sp>
        <p:nvSpPr>
          <p:cNvPr id="12294" name="Freeform 87"/>
          <p:cNvSpPr>
            <a:spLocks/>
          </p:cNvSpPr>
          <p:nvPr/>
        </p:nvSpPr>
        <p:spPr bwMode="auto">
          <a:xfrm>
            <a:off x="6630070" y="4309065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21A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41" name="Группа 340"/>
          <p:cNvGrpSpPr/>
          <p:nvPr/>
        </p:nvGrpSpPr>
        <p:grpSpPr>
          <a:xfrm>
            <a:off x="10531328" y="3807496"/>
            <a:ext cx="347184" cy="426911"/>
            <a:chOff x="4930775" y="3962400"/>
            <a:chExt cx="974725" cy="1198563"/>
          </a:xfrm>
          <a:solidFill>
            <a:schemeClr val="bg1"/>
          </a:solidFill>
        </p:grpSpPr>
        <p:sp>
          <p:nvSpPr>
            <p:cNvPr id="342" name="Freeform 56"/>
            <p:cNvSpPr>
              <a:spLocks noEditPoints="1"/>
            </p:cNvSpPr>
            <p:nvPr/>
          </p:nvSpPr>
          <p:spPr bwMode="auto">
            <a:xfrm>
              <a:off x="4949825" y="4178300"/>
              <a:ext cx="955675" cy="982663"/>
            </a:xfrm>
            <a:custGeom>
              <a:avLst/>
              <a:gdLst>
                <a:gd name="T0" fmla="*/ 146 w 252"/>
                <a:gd name="T1" fmla="*/ 110 h 260"/>
                <a:gd name="T2" fmla="*/ 163 w 252"/>
                <a:gd name="T3" fmla="*/ 115 h 260"/>
                <a:gd name="T4" fmla="*/ 205 w 252"/>
                <a:gd name="T5" fmla="*/ 56 h 260"/>
                <a:gd name="T6" fmla="*/ 160 w 252"/>
                <a:gd name="T7" fmla="*/ 79 h 260"/>
                <a:gd name="T8" fmla="*/ 195 w 252"/>
                <a:gd name="T9" fmla="*/ 62 h 260"/>
                <a:gd name="T10" fmla="*/ 161 w 252"/>
                <a:gd name="T11" fmla="*/ 107 h 260"/>
                <a:gd name="T12" fmla="*/ 153 w 252"/>
                <a:gd name="T13" fmla="*/ 108 h 260"/>
                <a:gd name="T14" fmla="*/ 174 w 252"/>
                <a:gd name="T15" fmla="*/ 77 h 260"/>
                <a:gd name="T16" fmla="*/ 109 w 252"/>
                <a:gd name="T17" fmla="*/ 122 h 260"/>
                <a:gd name="T18" fmla="*/ 120 w 252"/>
                <a:gd name="T19" fmla="*/ 109 h 260"/>
                <a:gd name="T20" fmla="*/ 92 w 252"/>
                <a:gd name="T21" fmla="*/ 42 h 260"/>
                <a:gd name="T22" fmla="*/ 84 w 252"/>
                <a:gd name="T23" fmla="*/ 62 h 260"/>
                <a:gd name="T24" fmla="*/ 113 w 252"/>
                <a:gd name="T25" fmla="*/ 100 h 260"/>
                <a:gd name="T26" fmla="*/ 109 w 252"/>
                <a:gd name="T27" fmla="*/ 114 h 260"/>
                <a:gd name="T28" fmla="*/ 103 w 252"/>
                <a:gd name="T29" fmla="*/ 108 h 260"/>
                <a:gd name="T30" fmla="*/ 92 w 252"/>
                <a:gd name="T31" fmla="*/ 55 h 260"/>
                <a:gd name="T32" fmla="*/ 251 w 252"/>
                <a:gd name="T33" fmla="*/ 96 h 260"/>
                <a:gd name="T34" fmla="*/ 155 w 252"/>
                <a:gd name="T35" fmla="*/ 134 h 260"/>
                <a:gd name="T36" fmla="*/ 148 w 252"/>
                <a:gd name="T37" fmla="*/ 156 h 260"/>
                <a:gd name="T38" fmla="*/ 167 w 252"/>
                <a:gd name="T39" fmla="*/ 163 h 260"/>
                <a:gd name="T40" fmla="*/ 251 w 252"/>
                <a:gd name="T41" fmla="*/ 100 h 260"/>
                <a:gd name="T42" fmla="*/ 196 w 252"/>
                <a:gd name="T43" fmla="*/ 147 h 260"/>
                <a:gd name="T44" fmla="*/ 157 w 252"/>
                <a:gd name="T45" fmla="*/ 153 h 260"/>
                <a:gd name="T46" fmla="*/ 156 w 252"/>
                <a:gd name="T47" fmla="*/ 146 h 260"/>
                <a:gd name="T48" fmla="*/ 220 w 252"/>
                <a:gd name="T49" fmla="*/ 127 h 260"/>
                <a:gd name="T50" fmla="*/ 140 w 252"/>
                <a:gd name="T51" fmla="*/ 201 h 260"/>
                <a:gd name="T52" fmla="*/ 163 w 252"/>
                <a:gd name="T53" fmla="*/ 7 h 260"/>
                <a:gd name="T54" fmla="*/ 129 w 252"/>
                <a:gd name="T55" fmla="*/ 95 h 260"/>
                <a:gd name="T56" fmla="*/ 126 w 252"/>
                <a:gd name="T57" fmla="*/ 223 h 260"/>
                <a:gd name="T58" fmla="*/ 47 w 252"/>
                <a:gd name="T59" fmla="*/ 73 h 260"/>
                <a:gd name="T60" fmla="*/ 84 w 252"/>
                <a:gd name="T61" fmla="*/ 124 h 260"/>
                <a:gd name="T62" fmla="*/ 16 w 252"/>
                <a:gd name="T63" fmla="*/ 115 h 260"/>
                <a:gd name="T64" fmla="*/ 1 w 252"/>
                <a:gd name="T65" fmla="*/ 122 h 260"/>
                <a:gd name="T66" fmla="*/ 93 w 252"/>
                <a:gd name="T67" fmla="*/ 175 h 260"/>
                <a:gd name="T68" fmla="*/ 117 w 252"/>
                <a:gd name="T69" fmla="*/ 217 h 260"/>
                <a:gd name="T70" fmla="*/ 73 w 252"/>
                <a:gd name="T71" fmla="*/ 204 h 260"/>
                <a:gd name="T72" fmla="*/ 117 w 252"/>
                <a:gd name="T73" fmla="*/ 256 h 260"/>
                <a:gd name="T74" fmla="*/ 139 w 252"/>
                <a:gd name="T75" fmla="*/ 256 h 260"/>
                <a:gd name="T76" fmla="*/ 173 w 252"/>
                <a:gd name="T77" fmla="*/ 197 h 260"/>
                <a:gd name="T78" fmla="*/ 101 w 252"/>
                <a:gd name="T79" fmla="*/ 164 h 260"/>
                <a:gd name="T80" fmla="*/ 76 w 252"/>
                <a:gd name="T81" fmla="*/ 163 h 260"/>
                <a:gd name="T82" fmla="*/ 57 w 252"/>
                <a:gd name="T83" fmla="*/ 128 h 260"/>
                <a:gd name="T84" fmla="*/ 101 w 252"/>
                <a:gd name="T85" fmla="*/ 164 h 260"/>
                <a:gd name="T86" fmla="*/ 101 w 252"/>
                <a:gd name="T87" fmla="*/ 218 h 260"/>
                <a:gd name="T88" fmla="*/ 118 w 252"/>
                <a:gd name="T89" fmla="*/ 246 h 260"/>
                <a:gd name="T90" fmla="*/ 153 w 252"/>
                <a:gd name="T91" fmla="*/ 232 h 260"/>
                <a:gd name="T92" fmla="*/ 128 w 252"/>
                <a:gd name="T93" fmla="*/ 250 h 260"/>
                <a:gd name="T94" fmla="*/ 129 w 252"/>
                <a:gd name="T95" fmla="*/ 233 h 260"/>
                <a:gd name="T96" fmla="*/ 153 w 252"/>
                <a:gd name="T97" fmla="*/ 23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" h="260">
                  <a:moveTo>
                    <a:pt x="149" y="93"/>
                  </a:moveTo>
                  <a:cubicBezTo>
                    <a:pt x="147" y="98"/>
                    <a:pt x="145" y="102"/>
                    <a:pt x="145" y="107"/>
                  </a:cubicBezTo>
                  <a:cubicBezTo>
                    <a:pt x="145" y="108"/>
                    <a:pt x="145" y="109"/>
                    <a:pt x="146" y="110"/>
                  </a:cubicBezTo>
                  <a:cubicBezTo>
                    <a:pt x="146" y="112"/>
                    <a:pt x="148" y="114"/>
                    <a:pt x="149" y="115"/>
                  </a:cubicBezTo>
                  <a:cubicBezTo>
                    <a:pt x="151" y="116"/>
                    <a:pt x="153" y="116"/>
                    <a:pt x="155" y="116"/>
                  </a:cubicBezTo>
                  <a:cubicBezTo>
                    <a:pt x="158" y="116"/>
                    <a:pt x="160" y="116"/>
                    <a:pt x="163" y="115"/>
                  </a:cubicBezTo>
                  <a:cubicBezTo>
                    <a:pt x="171" y="112"/>
                    <a:pt x="178" y="107"/>
                    <a:pt x="183" y="101"/>
                  </a:cubicBezTo>
                  <a:cubicBezTo>
                    <a:pt x="191" y="92"/>
                    <a:pt x="197" y="80"/>
                    <a:pt x="200" y="72"/>
                  </a:cubicBezTo>
                  <a:cubicBezTo>
                    <a:pt x="204" y="63"/>
                    <a:pt x="205" y="56"/>
                    <a:pt x="205" y="56"/>
                  </a:cubicBezTo>
                  <a:cubicBezTo>
                    <a:pt x="205" y="54"/>
                    <a:pt x="205" y="53"/>
                    <a:pt x="204" y="52"/>
                  </a:cubicBezTo>
                  <a:cubicBezTo>
                    <a:pt x="203" y="51"/>
                    <a:pt x="201" y="51"/>
                    <a:pt x="200" y="51"/>
                  </a:cubicBezTo>
                  <a:cubicBezTo>
                    <a:pt x="183" y="58"/>
                    <a:pt x="170" y="68"/>
                    <a:pt x="160" y="79"/>
                  </a:cubicBezTo>
                  <a:cubicBezTo>
                    <a:pt x="156" y="84"/>
                    <a:pt x="152" y="89"/>
                    <a:pt x="149" y="93"/>
                  </a:cubicBezTo>
                  <a:close/>
                  <a:moveTo>
                    <a:pt x="174" y="77"/>
                  </a:moveTo>
                  <a:cubicBezTo>
                    <a:pt x="180" y="72"/>
                    <a:pt x="187" y="67"/>
                    <a:pt x="195" y="62"/>
                  </a:cubicBezTo>
                  <a:cubicBezTo>
                    <a:pt x="193" y="67"/>
                    <a:pt x="191" y="73"/>
                    <a:pt x="188" y="79"/>
                  </a:cubicBezTo>
                  <a:cubicBezTo>
                    <a:pt x="185" y="85"/>
                    <a:pt x="181" y="91"/>
                    <a:pt x="177" y="96"/>
                  </a:cubicBezTo>
                  <a:cubicBezTo>
                    <a:pt x="172" y="101"/>
                    <a:pt x="167" y="105"/>
                    <a:pt x="161" y="107"/>
                  </a:cubicBezTo>
                  <a:cubicBezTo>
                    <a:pt x="158" y="108"/>
                    <a:pt x="156" y="108"/>
                    <a:pt x="155" y="108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3" y="108"/>
                    <a:pt x="153" y="107"/>
                    <a:pt x="153" y="107"/>
                  </a:cubicBezTo>
                  <a:cubicBezTo>
                    <a:pt x="153" y="105"/>
                    <a:pt x="154" y="101"/>
                    <a:pt x="156" y="97"/>
                  </a:cubicBezTo>
                  <a:cubicBezTo>
                    <a:pt x="160" y="91"/>
                    <a:pt x="166" y="84"/>
                    <a:pt x="174" y="77"/>
                  </a:cubicBezTo>
                  <a:close/>
                  <a:moveTo>
                    <a:pt x="99" y="116"/>
                  </a:moveTo>
                  <a:cubicBezTo>
                    <a:pt x="100" y="118"/>
                    <a:pt x="102" y="119"/>
                    <a:pt x="103" y="120"/>
                  </a:cubicBezTo>
                  <a:cubicBezTo>
                    <a:pt x="105" y="121"/>
                    <a:pt x="107" y="122"/>
                    <a:pt x="109" y="122"/>
                  </a:cubicBezTo>
                  <a:cubicBezTo>
                    <a:pt x="110" y="122"/>
                    <a:pt x="112" y="122"/>
                    <a:pt x="113" y="121"/>
                  </a:cubicBezTo>
                  <a:cubicBezTo>
                    <a:pt x="115" y="120"/>
                    <a:pt x="116" y="118"/>
                    <a:pt x="117" y="116"/>
                  </a:cubicBezTo>
                  <a:cubicBezTo>
                    <a:pt x="119" y="114"/>
                    <a:pt x="119" y="112"/>
                    <a:pt x="120" y="109"/>
                  </a:cubicBezTo>
                  <a:cubicBezTo>
                    <a:pt x="121" y="106"/>
                    <a:pt x="121" y="103"/>
                    <a:pt x="121" y="100"/>
                  </a:cubicBezTo>
                  <a:cubicBezTo>
                    <a:pt x="121" y="85"/>
                    <a:pt x="114" y="71"/>
                    <a:pt x="106" y="60"/>
                  </a:cubicBezTo>
                  <a:cubicBezTo>
                    <a:pt x="99" y="49"/>
                    <a:pt x="92" y="43"/>
                    <a:pt x="92" y="42"/>
                  </a:cubicBezTo>
                  <a:cubicBezTo>
                    <a:pt x="91" y="41"/>
                    <a:pt x="89" y="41"/>
                    <a:pt x="88" y="42"/>
                  </a:cubicBezTo>
                  <a:cubicBezTo>
                    <a:pt x="86" y="42"/>
                    <a:pt x="85" y="43"/>
                    <a:pt x="85" y="45"/>
                  </a:cubicBezTo>
                  <a:cubicBezTo>
                    <a:pt x="84" y="51"/>
                    <a:pt x="84" y="56"/>
                    <a:pt x="84" y="62"/>
                  </a:cubicBezTo>
                  <a:cubicBezTo>
                    <a:pt x="84" y="78"/>
                    <a:pt x="87" y="92"/>
                    <a:pt x="91" y="103"/>
                  </a:cubicBezTo>
                  <a:cubicBezTo>
                    <a:pt x="93" y="108"/>
                    <a:pt x="96" y="113"/>
                    <a:pt x="99" y="116"/>
                  </a:cubicBezTo>
                  <a:close/>
                  <a:moveTo>
                    <a:pt x="113" y="100"/>
                  </a:moveTo>
                  <a:cubicBezTo>
                    <a:pt x="113" y="102"/>
                    <a:pt x="113" y="105"/>
                    <a:pt x="112" y="107"/>
                  </a:cubicBezTo>
                  <a:cubicBezTo>
                    <a:pt x="112" y="110"/>
                    <a:pt x="111" y="112"/>
                    <a:pt x="110" y="113"/>
                  </a:cubicBezTo>
                  <a:cubicBezTo>
                    <a:pt x="110" y="114"/>
                    <a:pt x="109" y="114"/>
                    <a:pt x="109" y="114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9" y="114"/>
                    <a:pt x="108" y="114"/>
                    <a:pt x="108" y="113"/>
                  </a:cubicBezTo>
                  <a:cubicBezTo>
                    <a:pt x="106" y="113"/>
                    <a:pt x="104" y="111"/>
                    <a:pt x="103" y="108"/>
                  </a:cubicBezTo>
                  <a:cubicBezTo>
                    <a:pt x="100" y="103"/>
                    <a:pt x="97" y="96"/>
                    <a:pt x="95" y="89"/>
                  </a:cubicBezTo>
                  <a:cubicBezTo>
                    <a:pt x="93" y="81"/>
                    <a:pt x="92" y="71"/>
                    <a:pt x="92" y="62"/>
                  </a:cubicBezTo>
                  <a:cubicBezTo>
                    <a:pt x="92" y="59"/>
                    <a:pt x="92" y="57"/>
                    <a:pt x="92" y="55"/>
                  </a:cubicBezTo>
                  <a:cubicBezTo>
                    <a:pt x="94" y="57"/>
                    <a:pt x="97" y="61"/>
                    <a:pt x="100" y="65"/>
                  </a:cubicBezTo>
                  <a:cubicBezTo>
                    <a:pt x="107" y="75"/>
                    <a:pt x="113" y="88"/>
                    <a:pt x="113" y="100"/>
                  </a:cubicBezTo>
                  <a:close/>
                  <a:moveTo>
                    <a:pt x="251" y="96"/>
                  </a:moveTo>
                  <a:cubicBezTo>
                    <a:pt x="250" y="95"/>
                    <a:pt x="248" y="94"/>
                    <a:pt x="247" y="94"/>
                  </a:cubicBezTo>
                  <a:cubicBezTo>
                    <a:pt x="220" y="97"/>
                    <a:pt x="195" y="106"/>
                    <a:pt x="177" y="117"/>
                  </a:cubicBezTo>
                  <a:cubicBezTo>
                    <a:pt x="168" y="122"/>
                    <a:pt x="161" y="128"/>
                    <a:pt x="155" y="134"/>
                  </a:cubicBezTo>
                  <a:cubicBezTo>
                    <a:pt x="153" y="137"/>
                    <a:pt x="151" y="139"/>
                    <a:pt x="149" y="142"/>
                  </a:cubicBezTo>
                  <a:cubicBezTo>
                    <a:pt x="148" y="145"/>
                    <a:pt x="147" y="148"/>
                    <a:pt x="147" y="151"/>
                  </a:cubicBezTo>
                  <a:cubicBezTo>
                    <a:pt x="147" y="152"/>
                    <a:pt x="147" y="154"/>
                    <a:pt x="148" y="156"/>
                  </a:cubicBezTo>
                  <a:cubicBezTo>
                    <a:pt x="150" y="159"/>
                    <a:pt x="152" y="161"/>
                    <a:pt x="156" y="162"/>
                  </a:cubicBezTo>
                  <a:cubicBezTo>
                    <a:pt x="159" y="163"/>
                    <a:pt x="162" y="163"/>
                    <a:pt x="167" y="163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80" y="163"/>
                    <a:pt x="191" y="159"/>
                    <a:pt x="201" y="153"/>
                  </a:cubicBezTo>
                  <a:cubicBezTo>
                    <a:pt x="216" y="144"/>
                    <a:pt x="228" y="131"/>
                    <a:pt x="237" y="120"/>
                  </a:cubicBezTo>
                  <a:cubicBezTo>
                    <a:pt x="246" y="109"/>
                    <a:pt x="251" y="100"/>
                    <a:pt x="251" y="100"/>
                  </a:cubicBezTo>
                  <a:cubicBezTo>
                    <a:pt x="252" y="99"/>
                    <a:pt x="252" y="97"/>
                    <a:pt x="251" y="96"/>
                  </a:cubicBezTo>
                  <a:close/>
                  <a:moveTo>
                    <a:pt x="220" y="127"/>
                  </a:moveTo>
                  <a:cubicBezTo>
                    <a:pt x="213" y="134"/>
                    <a:pt x="205" y="141"/>
                    <a:pt x="196" y="147"/>
                  </a:cubicBezTo>
                  <a:cubicBezTo>
                    <a:pt x="187" y="152"/>
                    <a:pt x="177" y="155"/>
                    <a:pt x="167" y="155"/>
                  </a:cubicBezTo>
                  <a:cubicBezTo>
                    <a:pt x="167" y="155"/>
                    <a:pt x="167" y="155"/>
                    <a:pt x="167" y="155"/>
                  </a:cubicBezTo>
                  <a:cubicBezTo>
                    <a:pt x="162" y="155"/>
                    <a:pt x="158" y="154"/>
                    <a:pt x="157" y="153"/>
                  </a:cubicBezTo>
                  <a:cubicBezTo>
                    <a:pt x="156" y="153"/>
                    <a:pt x="155" y="152"/>
                    <a:pt x="155" y="152"/>
                  </a:cubicBezTo>
                  <a:cubicBezTo>
                    <a:pt x="155" y="152"/>
                    <a:pt x="155" y="151"/>
                    <a:pt x="155" y="151"/>
                  </a:cubicBezTo>
                  <a:cubicBezTo>
                    <a:pt x="155" y="149"/>
                    <a:pt x="155" y="148"/>
                    <a:pt x="156" y="146"/>
                  </a:cubicBezTo>
                  <a:cubicBezTo>
                    <a:pt x="158" y="142"/>
                    <a:pt x="162" y="138"/>
                    <a:pt x="167" y="133"/>
                  </a:cubicBezTo>
                  <a:cubicBezTo>
                    <a:pt x="182" y="121"/>
                    <a:pt x="209" y="108"/>
                    <a:pt x="239" y="103"/>
                  </a:cubicBezTo>
                  <a:cubicBezTo>
                    <a:pt x="235" y="109"/>
                    <a:pt x="229" y="118"/>
                    <a:pt x="220" y="127"/>
                  </a:cubicBezTo>
                  <a:close/>
                  <a:moveTo>
                    <a:pt x="173" y="174"/>
                  </a:moveTo>
                  <a:cubicBezTo>
                    <a:pt x="172" y="173"/>
                    <a:pt x="171" y="173"/>
                    <a:pt x="169" y="174"/>
                  </a:cubicBezTo>
                  <a:cubicBezTo>
                    <a:pt x="158" y="182"/>
                    <a:pt x="148" y="192"/>
                    <a:pt x="140" y="201"/>
                  </a:cubicBezTo>
                  <a:cubicBezTo>
                    <a:pt x="141" y="193"/>
                    <a:pt x="141" y="186"/>
                    <a:pt x="141" y="178"/>
                  </a:cubicBezTo>
                  <a:cubicBezTo>
                    <a:pt x="141" y="149"/>
                    <a:pt x="137" y="122"/>
                    <a:pt x="137" y="95"/>
                  </a:cubicBezTo>
                  <a:cubicBezTo>
                    <a:pt x="137" y="65"/>
                    <a:pt x="142" y="37"/>
                    <a:pt x="163" y="7"/>
                  </a:cubicBezTo>
                  <a:cubicBezTo>
                    <a:pt x="164" y="5"/>
                    <a:pt x="164" y="3"/>
                    <a:pt x="162" y="2"/>
                  </a:cubicBezTo>
                  <a:cubicBezTo>
                    <a:pt x="160" y="0"/>
                    <a:pt x="157" y="1"/>
                    <a:pt x="156" y="3"/>
                  </a:cubicBezTo>
                  <a:cubicBezTo>
                    <a:pt x="134" y="34"/>
                    <a:pt x="129" y="65"/>
                    <a:pt x="129" y="95"/>
                  </a:cubicBezTo>
                  <a:cubicBezTo>
                    <a:pt x="129" y="123"/>
                    <a:pt x="133" y="150"/>
                    <a:pt x="133" y="178"/>
                  </a:cubicBezTo>
                  <a:cubicBezTo>
                    <a:pt x="133" y="190"/>
                    <a:pt x="132" y="202"/>
                    <a:pt x="130" y="215"/>
                  </a:cubicBezTo>
                  <a:cubicBezTo>
                    <a:pt x="128" y="218"/>
                    <a:pt x="127" y="220"/>
                    <a:pt x="126" y="223"/>
                  </a:cubicBezTo>
                  <a:cubicBezTo>
                    <a:pt x="120" y="179"/>
                    <a:pt x="105" y="144"/>
                    <a:pt x="90" y="119"/>
                  </a:cubicBezTo>
                  <a:cubicBezTo>
                    <a:pt x="71" y="88"/>
                    <a:pt x="53" y="73"/>
                    <a:pt x="53" y="73"/>
                  </a:cubicBezTo>
                  <a:cubicBezTo>
                    <a:pt x="51" y="71"/>
                    <a:pt x="49" y="71"/>
                    <a:pt x="47" y="73"/>
                  </a:cubicBezTo>
                  <a:cubicBezTo>
                    <a:pt x="46" y="75"/>
                    <a:pt x="46" y="77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9"/>
                    <a:pt x="66" y="95"/>
                    <a:pt x="84" y="124"/>
                  </a:cubicBezTo>
                  <a:cubicBezTo>
                    <a:pt x="85" y="127"/>
                    <a:pt x="87" y="130"/>
                    <a:pt x="89" y="133"/>
                  </a:cubicBezTo>
                  <a:cubicBezTo>
                    <a:pt x="80" y="127"/>
                    <a:pt x="70" y="123"/>
                    <a:pt x="59" y="120"/>
                  </a:cubicBezTo>
                  <a:cubicBezTo>
                    <a:pt x="43" y="116"/>
                    <a:pt x="26" y="115"/>
                    <a:pt x="16" y="115"/>
                  </a:cubicBezTo>
                  <a:cubicBezTo>
                    <a:pt x="9" y="115"/>
                    <a:pt x="4" y="115"/>
                    <a:pt x="4" y="115"/>
                  </a:cubicBezTo>
                  <a:cubicBezTo>
                    <a:pt x="3" y="115"/>
                    <a:pt x="1" y="116"/>
                    <a:pt x="1" y="118"/>
                  </a:cubicBezTo>
                  <a:cubicBezTo>
                    <a:pt x="0" y="119"/>
                    <a:pt x="0" y="121"/>
                    <a:pt x="1" y="122"/>
                  </a:cubicBezTo>
                  <a:cubicBezTo>
                    <a:pt x="16" y="139"/>
                    <a:pt x="34" y="152"/>
                    <a:pt x="50" y="161"/>
                  </a:cubicBezTo>
                  <a:cubicBezTo>
                    <a:pt x="58" y="165"/>
                    <a:pt x="66" y="169"/>
                    <a:pt x="74" y="171"/>
                  </a:cubicBezTo>
                  <a:cubicBezTo>
                    <a:pt x="81" y="173"/>
                    <a:pt x="87" y="175"/>
                    <a:pt x="93" y="175"/>
                  </a:cubicBezTo>
                  <a:cubicBezTo>
                    <a:pt x="97" y="175"/>
                    <a:pt x="101" y="174"/>
                    <a:pt x="104" y="172"/>
                  </a:cubicBezTo>
                  <a:cubicBezTo>
                    <a:pt x="105" y="172"/>
                    <a:pt x="105" y="171"/>
                    <a:pt x="106" y="171"/>
                  </a:cubicBezTo>
                  <a:cubicBezTo>
                    <a:pt x="110" y="185"/>
                    <a:pt x="114" y="200"/>
                    <a:pt x="117" y="217"/>
                  </a:cubicBezTo>
                  <a:cubicBezTo>
                    <a:pt x="109" y="212"/>
                    <a:pt x="100" y="209"/>
                    <a:pt x="93" y="207"/>
                  </a:cubicBezTo>
                  <a:cubicBezTo>
                    <a:pt x="84" y="204"/>
                    <a:pt x="77" y="203"/>
                    <a:pt x="77" y="203"/>
                  </a:cubicBezTo>
                  <a:cubicBezTo>
                    <a:pt x="75" y="202"/>
                    <a:pt x="74" y="203"/>
                    <a:pt x="73" y="204"/>
                  </a:cubicBezTo>
                  <a:cubicBezTo>
                    <a:pt x="72" y="205"/>
                    <a:pt x="72" y="207"/>
                    <a:pt x="73" y="208"/>
                  </a:cubicBezTo>
                  <a:cubicBezTo>
                    <a:pt x="80" y="224"/>
                    <a:pt x="91" y="236"/>
                    <a:pt x="102" y="245"/>
                  </a:cubicBezTo>
                  <a:cubicBezTo>
                    <a:pt x="107" y="250"/>
                    <a:pt x="112" y="253"/>
                    <a:pt x="117" y="256"/>
                  </a:cubicBezTo>
                  <a:cubicBezTo>
                    <a:pt x="122" y="258"/>
                    <a:pt x="126" y="259"/>
                    <a:pt x="130" y="260"/>
                  </a:cubicBezTo>
                  <a:cubicBezTo>
                    <a:pt x="133" y="260"/>
                    <a:pt x="135" y="259"/>
                    <a:pt x="137" y="257"/>
                  </a:cubicBezTo>
                  <a:cubicBezTo>
                    <a:pt x="138" y="257"/>
                    <a:pt x="138" y="256"/>
                    <a:pt x="139" y="256"/>
                  </a:cubicBezTo>
                  <a:cubicBezTo>
                    <a:pt x="139" y="255"/>
                    <a:pt x="140" y="255"/>
                    <a:pt x="140" y="255"/>
                  </a:cubicBezTo>
                  <a:cubicBezTo>
                    <a:pt x="149" y="250"/>
                    <a:pt x="156" y="243"/>
                    <a:pt x="160" y="234"/>
                  </a:cubicBezTo>
                  <a:cubicBezTo>
                    <a:pt x="168" y="222"/>
                    <a:pt x="171" y="208"/>
                    <a:pt x="173" y="197"/>
                  </a:cubicBezTo>
                  <a:cubicBezTo>
                    <a:pt x="175" y="186"/>
                    <a:pt x="176" y="178"/>
                    <a:pt x="176" y="178"/>
                  </a:cubicBezTo>
                  <a:cubicBezTo>
                    <a:pt x="176" y="176"/>
                    <a:pt x="175" y="175"/>
                    <a:pt x="173" y="174"/>
                  </a:cubicBezTo>
                  <a:close/>
                  <a:moveTo>
                    <a:pt x="101" y="164"/>
                  </a:moveTo>
                  <a:cubicBezTo>
                    <a:pt x="101" y="165"/>
                    <a:pt x="100" y="165"/>
                    <a:pt x="99" y="166"/>
                  </a:cubicBezTo>
                  <a:cubicBezTo>
                    <a:pt x="98" y="166"/>
                    <a:pt x="96" y="167"/>
                    <a:pt x="93" y="167"/>
                  </a:cubicBezTo>
                  <a:cubicBezTo>
                    <a:pt x="89" y="167"/>
                    <a:pt x="83" y="166"/>
                    <a:pt x="76" y="163"/>
                  </a:cubicBezTo>
                  <a:cubicBezTo>
                    <a:pt x="57" y="158"/>
                    <a:pt x="33" y="144"/>
                    <a:pt x="13" y="123"/>
                  </a:cubicBezTo>
                  <a:cubicBezTo>
                    <a:pt x="14" y="123"/>
                    <a:pt x="15" y="123"/>
                    <a:pt x="16" y="123"/>
                  </a:cubicBezTo>
                  <a:cubicBezTo>
                    <a:pt x="26" y="123"/>
                    <a:pt x="42" y="124"/>
                    <a:pt x="57" y="128"/>
                  </a:cubicBezTo>
                  <a:cubicBezTo>
                    <a:pt x="73" y="132"/>
                    <a:pt x="88" y="139"/>
                    <a:pt x="97" y="152"/>
                  </a:cubicBezTo>
                  <a:cubicBezTo>
                    <a:pt x="101" y="157"/>
                    <a:pt x="102" y="160"/>
                    <a:pt x="102" y="162"/>
                  </a:cubicBezTo>
                  <a:cubicBezTo>
                    <a:pt x="102" y="163"/>
                    <a:pt x="102" y="164"/>
                    <a:pt x="101" y="164"/>
                  </a:cubicBezTo>
                  <a:close/>
                  <a:moveTo>
                    <a:pt x="100" y="232"/>
                  </a:moveTo>
                  <a:cubicBezTo>
                    <a:pt x="94" y="227"/>
                    <a:pt x="89" y="220"/>
                    <a:pt x="84" y="212"/>
                  </a:cubicBezTo>
                  <a:cubicBezTo>
                    <a:pt x="89" y="214"/>
                    <a:pt x="95" y="215"/>
                    <a:pt x="101" y="218"/>
                  </a:cubicBezTo>
                  <a:cubicBezTo>
                    <a:pt x="107" y="220"/>
                    <a:pt x="113" y="224"/>
                    <a:pt x="118" y="228"/>
                  </a:cubicBezTo>
                  <a:cubicBezTo>
                    <a:pt x="118" y="232"/>
                    <a:pt x="119" y="236"/>
                    <a:pt x="119" y="241"/>
                  </a:cubicBezTo>
                  <a:cubicBezTo>
                    <a:pt x="119" y="242"/>
                    <a:pt x="118" y="244"/>
                    <a:pt x="118" y="246"/>
                  </a:cubicBezTo>
                  <a:cubicBezTo>
                    <a:pt x="118" y="246"/>
                    <a:pt x="118" y="247"/>
                    <a:pt x="118" y="247"/>
                  </a:cubicBezTo>
                  <a:cubicBezTo>
                    <a:pt x="113" y="244"/>
                    <a:pt x="106" y="239"/>
                    <a:pt x="100" y="232"/>
                  </a:cubicBezTo>
                  <a:close/>
                  <a:moveTo>
                    <a:pt x="153" y="232"/>
                  </a:moveTo>
                  <a:cubicBezTo>
                    <a:pt x="149" y="238"/>
                    <a:pt x="143" y="244"/>
                    <a:pt x="137" y="248"/>
                  </a:cubicBezTo>
                  <a:cubicBezTo>
                    <a:pt x="133" y="250"/>
                    <a:pt x="130" y="250"/>
                    <a:pt x="129" y="250"/>
                  </a:cubicBezTo>
                  <a:cubicBezTo>
                    <a:pt x="128" y="250"/>
                    <a:pt x="128" y="250"/>
                    <a:pt x="128" y="250"/>
                  </a:cubicBezTo>
                  <a:cubicBezTo>
                    <a:pt x="127" y="250"/>
                    <a:pt x="127" y="250"/>
                    <a:pt x="127" y="249"/>
                  </a:cubicBezTo>
                  <a:cubicBezTo>
                    <a:pt x="127" y="249"/>
                    <a:pt x="126" y="248"/>
                    <a:pt x="126" y="246"/>
                  </a:cubicBezTo>
                  <a:cubicBezTo>
                    <a:pt x="126" y="243"/>
                    <a:pt x="127" y="239"/>
                    <a:pt x="129" y="233"/>
                  </a:cubicBezTo>
                  <a:cubicBezTo>
                    <a:pt x="135" y="220"/>
                    <a:pt x="148" y="201"/>
                    <a:pt x="167" y="186"/>
                  </a:cubicBezTo>
                  <a:cubicBezTo>
                    <a:pt x="166" y="192"/>
                    <a:pt x="165" y="201"/>
                    <a:pt x="162" y="210"/>
                  </a:cubicBezTo>
                  <a:cubicBezTo>
                    <a:pt x="160" y="217"/>
                    <a:pt x="157" y="225"/>
                    <a:pt x="153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346" name="Freeform 57"/>
            <p:cNvSpPr>
              <a:spLocks noEditPoints="1"/>
            </p:cNvSpPr>
            <p:nvPr/>
          </p:nvSpPr>
          <p:spPr bwMode="auto">
            <a:xfrm>
              <a:off x="4930775" y="4279900"/>
              <a:ext cx="246063" cy="234950"/>
            </a:xfrm>
            <a:custGeom>
              <a:avLst/>
              <a:gdLst>
                <a:gd name="T0" fmla="*/ 56 w 65"/>
                <a:gd name="T1" fmla="*/ 9 h 62"/>
                <a:gd name="T2" fmla="*/ 33 w 65"/>
                <a:gd name="T3" fmla="*/ 0 h 62"/>
                <a:gd name="T4" fmla="*/ 21 w 65"/>
                <a:gd name="T5" fmla="*/ 2 h 62"/>
                <a:gd name="T6" fmla="*/ 14 w 65"/>
                <a:gd name="T7" fmla="*/ 1 h 62"/>
                <a:gd name="T8" fmla="*/ 5 w 65"/>
                <a:gd name="T9" fmla="*/ 5 h 62"/>
                <a:gd name="T10" fmla="*/ 0 w 65"/>
                <a:gd name="T11" fmla="*/ 15 h 62"/>
                <a:gd name="T12" fmla="*/ 3 w 65"/>
                <a:gd name="T13" fmla="*/ 23 h 62"/>
                <a:gd name="T14" fmla="*/ 2 w 65"/>
                <a:gd name="T15" fmla="*/ 31 h 62"/>
                <a:gd name="T16" fmla="*/ 11 w 65"/>
                <a:gd name="T17" fmla="*/ 53 h 62"/>
                <a:gd name="T18" fmla="*/ 33 w 65"/>
                <a:gd name="T19" fmla="*/ 62 h 62"/>
                <a:gd name="T20" fmla="*/ 56 w 65"/>
                <a:gd name="T21" fmla="*/ 53 h 62"/>
                <a:gd name="T22" fmla="*/ 65 w 65"/>
                <a:gd name="T23" fmla="*/ 31 h 62"/>
                <a:gd name="T24" fmla="*/ 56 w 65"/>
                <a:gd name="T25" fmla="*/ 9 h 62"/>
                <a:gd name="T26" fmla="*/ 10 w 65"/>
                <a:gd name="T27" fmla="*/ 10 h 62"/>
                <a:gd name="T28" fmla="*/ 14 w 65"/>
                <a:gd name="T29" fmla="*/ 9 h 62"/>
                <a:gd name="T30" fmla="*/ 19 w 65"/>
                <a:gd name="T31" fmla="*/ 10 h 62"/>
                <a:gd name="T32" fmla="*/ 20 w 65"/>
                <a:gd name="T33" fmla="*/ 15 h 62"/>
                <a:gd name="T34" fmla="*/ 19 w 65"/>
                <a:gd name="T35" fmla="*/ 19 h 62"/>
                <a:gd name="T36" fmla="*/ 14 w 65"/>
                <a:gd name="T37" fmla="*/ 21 h 62"/>
                <a:gd name="T38" fmla="*/ 10 w 65"/>
                <a:gd name="T39" fmla="*/ 19 h 62"/>
                <a:gd name="T40" fmla="*/ 8 w 65"/>
                <a:gd name="T41" fmla="*/ 15 h 62"/>
                <a:gd name="T42" fmla="*/ 10 w 65"/>
                <a:gd name="T43" fmla="*/ 10 h 62"/>
                <a:gd name="T44" fmla="*/ 50 w 65"/>
                <a:gd name="T45" fmla="*/ 47 h 62"/>
                <a:gd name="T46" fmla="*/ 33 w 65"/>
                <a:gd name="T47" fmla="*/ 54 h 62"/>
                <a:gd name="T48" fmla="*/ 17 w 65"/>
                <a:gd name="T49" fmla="*/ 47 h 62"/>
                <a:gd name="T50" fmla="*/ 10 w 65"/>
                <a:gd name="T51" fmla="*/ 31 h 62"/>
                <a:gd name="T52" fmla="*/ 10 w 65"/>
                <a:gd name="T53" fmla="*/ 28 h 62"/>
                <a:gd name="T54" fmla="*/ 14 w 65"/>
                <a:gd name="T55" fmla="*/ 29 h 62"/>
                <a:gd name="T56" fmla="*/ 24 w 65"/>
                <a:gd name="T57" fmla="*/ 25 h 62"/>
                <a:gd name="T58" fmla="*/ 28 w 65"/>
                <a:gd name="T59" fmla="*/ 15 h 62"/>
                <a:gd name="T60" fmla="*/ 27 w 65"/>
                <a:gd name="T61" fmla="*/ 9 h 62"/>
                <a:gd name="T62" fmla="*/ 33 w 65"/>
                <a:gd name="T63" fmla="*/ 8 h 62"/>
                <a:gd name="T64" fmla="*/ 50 w 65"/>
                <a:gd name="T65" fmla="*/ 14 h 62"/>
                <a:gd name="T66" fmla="*/ 57 w 65"/>
                <a:gd name="T67" fmla="*/ 31 h 62"/>
                <a:gd name="T68" fmla="*/ 50 w 65"/>
                <a:gd name="T69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62">
                  <a:moveTo>
                    <a:pt x="56" y="9"/>
                  </a:moveTo>
                  <a:cubicBezTo>
                    <a:pt x="50" y="3"/>
                    <a:pt x="42" y="0"/>
                    <a:pt x="33" y="0"/>
                  </a:cubicBezTo>
                  <a:cubicBezTo>
                    <a:pt x="29" y="0"/>
                    <a:pt x="25" y="1"/>
                    <a:pt x="21" y="2"/>
                  </a:cubicBezTo>
                  <a:cubicBezTo>
                    <a:pt x="19" y="1"/>
                    <a:pt x="17" y="1"/>
                    <a:pt x="14" y="1"/>
                  </a:cubicBezTo>
                  <a:cubicBezTo>
                    <a:pt x="11" y="1"/>
                    <a:pt x="7" y="2"/>
                    <a:pt x="5" y="5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18"/>
                    <a:pt x="1" y="21"/>
                    <a:pt x="3" y="23"/>
                  </a:cubicBezTo>
                  <a:cubicBezTo>
                    <a:pt x="2" y="25"/>
                    <a:pt x="2" y="28"/>
                    <a:pt x="2" y="31"/>
                  </a:cubicBezTo>
                  <a:cubicBezTo>
                    <a:pt x="2" y="40"/>
                    <a:pt x="5" y="47"/>
                    <a:pt x="11" y="53"/>
                  </a:cubicBezTo>
                  <a:cubicBezTo>
                    <a:pt x="17" y="59"/>
                    <a:pt x="25" y="62"/>
                    <a:pt x="33" y="62"/>
                  </a:cubicBezTo>
                  <a:cubicBezTo>
                    <a:pt x="42" y="62"/>
                    <a:pt x="50" y="59"/>
                    <a:pt x="56" y="53"/>
                  </a:cubicBezTo>
                  <a:cubicBezTo>
                    <a:pt x="62" y="47"/>
                    <a:pt x="65" y="40"/>
                    <a:pt x="65" y="31"/>
                  </a:cubicBezTo>
                  <a:cubicBezTo>
                    <a:pt x="65" y="22"/>
                    <a:pt x="62" y="14"/>
                    <a:pt x="56" y="9"/>
                  </a:cubicBezTo>
                  <a:close/>
                  <a:moveTo>
                    <a:pt x="10" y="10"/>
                  </a:moveTo>
                  <a:cubicBezTo>
                    <a:pt x="11" y="9"/>
                    <a:pt x="13" y="9"/>
                    <a:pt x="14" y="9"/>
                  </a:cubicBezTo>
                  <a:cubicBezTo>
                    <a:pt x="16" y="9"/>
                    <a:pt x="18" y="9"/>
                    <a:pt x="19" y="10"/>
                  </a:cubicBezTo>
                  <a:cubicBezTo>
                    <a:pt x="20" y="12"/>
                    <a:pt x="20" y="13"/>
                    <a:pt x="20" y="15"/>
                  </a:cubicBezTo>
                  <a:cubicBezTo>
                    <a:pt x="20" y="17"/>
                    <a:pt x="20" y="18"/>
                    <a:pt x="19" y="19"/>
                  </a:cubicBezTo>
                  <a:cubicBezTo>
                    <a:pt x="18" y="21"/>
                    <a:pt x="16" y="21"/>
                    <a:pt x="14" y="21"/>
                  </a:cubicBezTo>
                  <a:cubicBezTo>
                    <a:pt x="13" y="21"/>
                    <a:pt x="11" y="21"/>
                    <a:pt x="10" y="19"/>
                  </a:cubicBezTo>
                  <a:cubicBezTo>
                    <a:pt x="9" y="18"/>
                    <a:pt x="8" y="17"/>
                    <a:pt x="8" y="15"/>
                  </a:cubicBezTo>
                  <a:cubicBezTo>
                    <a:pt x="8" y="13"/>
                    <a:pt x="9" y="12"/>
                    <a:pt x="10" y="10"/>
                  </a:cubicBezTo>
                  <a:close/>
                  <a:moveTo>
                    <a:pt x="50" y="47"/>
                  </a:moveTo>
                  <a:cubicBezTo>
                    <a:pt x="46" y="52"/>
                    <a:pt x="40" y="54"/>
                    <a:pt x="33" y="54"/>
                  </a:cubicBezTo>
                  <a:cubicBezTo>
                    <a:pt x="27" y="54"/>
                    <a:pt x="21" y="52"/>
                    <a:pt x="17" y="47"/>
                  </a:cubicBezTo>
                  <a:cubicBezTo>
                    <a:pt x="12" y="43"/>
                    <a:pt x="10" y="37"/>
                    <a:pt x="10" y="31"/>
                  </a:cubicBezTo>
                  <a:cubicBezTo>
                    <a:pt x="10" y="30"/>
                    <a:pt x="10" y="29"/>
                    <a:pt x="10" y="28"/>
                  </a:cubicBezTo>
                  <a:cubicBezTo>
                    <a:pt x="11" y="29"/>
                    <a:pt x="13" y="29"/>
                    <a:pt x="14" y="29"/>
                  </a:cubicBezTo>
                  <a:cubicBezTo>
                    <a:pt x="18" y="29"/>
                    <a:pt x="22" y="28"/>
                    <a:pt x="24" y="25"/>
                  </a:cubicBezTo>
                  <a:cubicBezTo>
                    <a:pt x="27" y="22"/>
                    <a:pt x="28" y="19"/>
                    <a:pt x="28" y="15"/>
                  </a:cubicBezTo>
                  <a:cubicBezTo>
                    <a:pt x="28" y="13"/>
                    <a:pt x="28" y="10"/>
                    <a:pt x="27" y="9"/>
                  </a:cubicBezTo>
                  <a:cubicBezTo>
                    <a:pt x="29" y="8"/>
                    <a:pt x="31" y="8"/>
                    <a:pt x="33" y="8"/>
                  </a:cubicBezTo>
                  <a:cubicBezTo>
                    <a:pt x="40" y="8"/>
                    <a:pt x="46" y="10"/>
                    <a:pt x="50" y="14"/>
                  </a:cubicBezTo>
                  <a:cubicBezTo>
                    <a:pt x="55" y="19"/>
                    <a:pt x="57" y="24"/>
                    <a:pt x="57" y="31"/>
                  </a:cubicBezTo>
                  <a:cubicBezTo>
                    <a:pt x="57" y="37"/>
                    <a:pt x="55" y="43"/>
                    <a:pt x="5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347" name="Freeform 58"/>
            <p:cNvSpPr>
              <a:spLocks noEditPoints="1"/>
            </p:cNvSpPr>
            <p:nvPr/>
          </p:nvSpPr>
          <p:spPr bwMode="auto">
            <a:xfrm>
              <a:off x="5476875" y="3962400"/>
              <a:ext cx="239713" cy="257175"/>
            </a:xfrm>
            <a:custGeom>
              <a:avLst/>
              <a:gdLst>
                <a:gd name="T0" fmla="*/ 58 w 63"/>
                <a:gd name="T1" fmla="*/ 20 h 68"/>
                <a:gd name="T2" fmla="*/ 60 w 63"/>
                <a:gd name="T3" fmla="*/ 14 h 68"/>
                <a:gd name="T4" fmla="*/ 56 w 63"/>
                <a:gd name="T5" fmla="*/ 4 h 68"/>
                <a:gd name="T6" fmla="*/ 46 w 63"/>
                <a:gd name="T7" fmla="*/ 0 h 68"/>
                <a:gd name="T8" fmla="*/ 36 w 63"/>
                <a:gd name="T9" fmla="*/ 4 h 68"/>
                <a:gd name="T10" fmla="*/ 35 w 63"/>
                <a:gd name="T11" fmla="*/ 6 h 68"/>
                <a:gd name="T12" fmla="*/ 31 w 63"/>
                <a:gd name="T13" fmla="*/ 6 h 68"/>
                <a:gd name="T14" fmla="*/ 9 w 63"/>
                <a:gd name="T15" fmla="*/ 15 h 68"/>
                <a:gd name="T16" fmla="*/ 0 w 63"/>
                <a:gd name="T17" fmla="*/ 37 h 68"/>
                <a:gd name="T18" fmla="*/ 9 w 63"/>
                <a:gd name="T19" fmla="*/ 59 h 68"/>
                <a:gd name="T20" fmla="*/ 31 w 63"/>
                <a:gd name="T21" fmla="*/ 68 h 68"/>
                <a:gd name="T22" fmla="*/ 54 w 63"/>
                <a:gd name="T23" fmla="*/ 59 h 68"/>
                <a:gd name="T24" fmla="*/ 63 w 63"/>
                <a:gd name="T25" fmla="*/ 37 h 68"/>
                <a:gd name="T26" fmla="*/ 58 w 63"/>
                <a:gd name="T27" fmla="*/ 20 h 68"/>
                <a:gd name="T28" fmla="*/ 42 w 63"/>
                <a:gd name="T29" fmla="*/ 10 h 68"/>
                <a:gd name="T30" fmla="*/ 46 w 63"/>
                <a:gd name="T31" fmla="*/ 8 h 68"/>
                <a:gd name="T32" fmla="*/ 50 w 63"/>
                <a:gd name="T33" fmla="*/ 10 h 68"/>
                <a:gd name="T34" fmla="*/ 52 w 63"/>
                <a:gd name="T35" fmla="*/ 14 h 68"/>
                <a:gd name="T36" fmla="*/ 50 w 63"/>
                <a:gd name="T37" fmla="*/ 19 h 68"/>
                <a:gd name="T38" fmla="*/ 46 w 63"/>
                <a:gd name="T39" fmla="*/ 21 h 68"/>
                <a:gd name="T40" fmla="*/ 42 w 63"/>
                <a:gd name="T41" fmla="*/ 19 h 68"/>
                <a:gd name="T42" fmla="*/ 40 w 63"/>
                <a:gd name="T43" fmla="*/ 14 h 68"/>
                <a:gd name="T44" fmla="*/ 42 w 63"/>
                <a:gd name="T45" fmla="*/ 10 h 68"/>
                <a:gd name="T46" fmla="*/ 48 w 63"/>
                <a:gd name="T47" fmla="*/ 53 h 68"/>
                <a:gd name="T48" fmla="*/ 31 w 63"/>
                <a:gd name="T49" fmla="*/ 60 h 68"/>
                <a:gd name="T50" fmla="*/ 15 w 63"/>
                <a:gd name="T51" fmla="*/ 53 h 68"/>
                <a:gd name="T52" fmla="*/ 8 w 63"/>
                <a:gd name="T53" fmla="*/ 37 h 68"/>
                <a:gd name="T54" fmla="*/ 15 w 63"/>
                <a:gd name="T55" fmla="*/ 20 h 68"/>
                <a:gd name="T56" fmla="*/ 31 w 63"/>
                <a:gd name="T57" fmla="*/ 14 h 68"/>
                <a:gd name="T58" fmla="*/ 32 w 63"/>
                <a:gd name="T59" fmla="*/ 14 h 68"/>
                <a:gd name="T60" fmla="*/ 32 w 63"/>
                <a:gd name="T61" fmla="*/ 14 h 68"/>
                <a:gd name="T62" fmla="*/ 36 w 63"/>
                <a:gd name="T63" fmla="*/ 24 h 68"/>
                <a:gd name="T64" fmla="*/ 46 w 63"/>
                <a:gd name="T65" fmla="*/ 29 h 68"/>
                <a:gd name="T66" fmla="*/ 53 w 63"/>
                <a:gd name="T67" fmla="*/ 27 h 68"/>
                <a:gd name="T68" fmla="*/ 55 w 63"/>
                <a:gd name="T69" fmla="*/ 37 h 68"/>
                <a:gd name="T70" fmla="*/ 48 w 63"/>
                <a:gd name="T71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" h="68">
                  <a:moveTo>
                    <a:pt x="58" y="20"/>
                  </a:moveTo>
                  <a:cubicBezTo>
                    <a:pt x="59" y="19"/>
                    <a:pt x="60" y="16"/>
                    <a:pt x="60" y="14"/>
                  </a:cubicBezTo>
                  <a:cubicBezTo>
                    <a:pt x="60" y="10"/>
                    <a:pt x="58" y="7"/>
                    <a:pt x="56" y="4"/>
                  </a:cubicBezTo>
                  <a:cubicBezTo>
                    <a:pt x="53" y="2"/>
                    <a:pt x="50" y="0"/>
                    <a:pt x="46" y="0"/>
                  </a:cubicBezTo>
                  <a:cubicBezTo>
                    <a:pt x="42" y="0"/>
                    <a:pt x="38" y="2"/>
                    <a:pt x="36" y="4"/>
                  </a:cubicBezTo>
                  <a:cubicBezTo>
                    <a:pt x="35" y="5"/>
                    <a:pt x="35" y="5"/>
                    <a:pt x="35" y="6"/>
                  </a:cubicBezTo>
                  <a:cubicBezTo>
                    <a:pt x="34" y="6"/>
                    <a:pt x="33" y="6"/>
                    <a:pt x="31" y="6"/>
                  </a:cubicBezTo>
                  <a:cubicBezTo>
                    <a:pt x="23" y="6"/>
                    <a:pt x="15" y="9"/>
                    <a:pt x="9" y="15"/>
                  </a:cubicBezTo>
                  <a:cubicBezTo>
                    <a:pt x="3" y="20"/>
                    <a:pt x="0" y="28"/>
                    <a:pt x="0" y="37"/>
                  </a:cubicBezTo>
                  <a:cubicBezTo>
                    <a:pt x="0" y="46"/>
                    <a:pt x="3" y="53"/>
                    <a:pt x="9" y="59"/>
                  </a:cubicBezTo>
                  <a:cubicBezTo>
                    <a:pt x="15" y="65"/>
                    <a:pt x="23" y="68"/>
                    <a:pt x="31" y="68"/>
                  </a:cubicBezTo>
                  <a:cubicBezTo>
                    <a:pt x="40" y="68"/>
                    <a:pt x="48" y="65"/>
                    <a:pt x="54" y="59"/>
                  </a:cubicBezTo>
                  <a:cubicBezTo>
                    <a:pt x="60" y="53"/>
                    <a:pt x="63" y="46"/>
                    <a:pt x="63" y="37"/>
                  </a:cubicBezTo>
                  <a:cubicBezTo>
                    <a:pt x="63" y="31"/>
                    <a:pt x="61" y="25"/>
                    <a:pt x="58" y="20"/>
                  </a:cubicBezTo>
                  <a:close/>
                  <a:moveTo>
                    <a:pt x="42" y="10"/>
                  </a:moveTo>
                  <a:cubicBezTo>
                    <a:pt x="43" y="9"/>
                    <a:pt x="44" y="8"/>
                    <a:pt x="46" y="8"/>
                  </a:cubicBezTo>
                  <a:cubicBezTo>
                    <a:pt x="47" y="8"/>
                    <a:pt x="49" y="9"/>
                    <a:pt x="50" y="10"/>
                  </a:cubicBezTo>
                  <a:cubicBezTo>
                    <a:pt x="51" y="11"/>
                    <a:pt x="52" y="12"/>
                    <a:pt x="52" y="14"/>
                  </a:cubicBezTo>
                  <a:cubicBezTo>
                    <a:pt x="52" y="16"/>
                    <a:pt x="51" y="18"/>
                    <a:pt x="50" y="19"/>
                  </a:cubicBezTo>
                  <a:cubicBezTo>
                    <a:pt x="49" y="20"/>
                    <a:pt x="47" y="21"/>
                    <a:pt x="46" y="21"/>
                  </a:cubicBezTo>
                  <a:cubicBezTo>
                    <a:pt x="44" y="21"/>
                    <a:pt x="43" y="20"/>
                    <a:pt x="42" y="19"/>
                  </a:cubicBezTo>
                  <a:cubicBezTo>
                    <a:pt x="41" y="18"/>
                    <a:pt x="40" y="16"/>
                    <a:pt x="40" y="14"/>
                  </a:cubicBezTo>
                  <a:cubicBezTo>
                    <a:pt x="40" y="12"/>
                    <a:pt x="41" y="11"/>
                    <a:pt x="42" y="10"/>
                  </a:cubicBezTo>
                  <a:close/>
                  <a:moveTo>
                    <a:pt x="48" y="53"/>
                  </a:moveTo>
                  <a:cubicBezTo>
                    <a:pt x="44" y="58"/>
                    <a:pt x="38" y="60"/>
                    <a:pt x="31" y="60"/>
                  </a:cubicBezTo>
                  <a:cubicBezTo>
                    <a:pt x="25" y="60"/>
                    <a:pt x="19" y="58"/>
                    <a:pt x="15" y="53"/>
                  </a:cubicBezTo>
                  <a:cubicBezTo>
                    <a:pt x="10" y="49"/>
                    <a:pt x="8" y="43"/>
                    <a:pt x="8" y="37"/>
                  </a:cubicBezTo>
                  <a:cubicBezTo>
                    <a:pt x="8" y="30"/>
                    <a:pt x="10" y="25"/>
                    <a:pt x="15" y="20"/>
                  </a:cubicBezTo>
                  <a:cubicBezTo>
                    <a:pt x="19" y="16"/>
                    <a:pt x="25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8"/>
                    <a:pt x="33" y="22"/>
                    <a:pt x="36" y="24"/>
                  </a:cubicBezTo>
                  <a:cubicBezTo>
                    <a:pt x="38" y="27"/>
                    <a:pt x="42" y="29"/>
                    <a:pt x="46" y="29"/>
                  </a:cubicBezTo>
                  <a:cubicBezTo>
                    <a:pt x="48" y="29"/>
                    <a:pt x="51" y="28"/>
                    <a:pt x="53" y="27"/>
                  </a:cubicBezTo>
                  <a:cubicBezTo>
                    <a:pt x="54" y="30"/>
                    <a:pt x="55" y="33"/>
                    <a:pt x="55" y="37"/>
                  </a:cubicBezTo>
                  <a:cubicBezTo>
                    <a:pt x="55" y="43"/>
                    <a:pt x="53" y="49"/>
                    <a:pt x="4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</p:grpSp>
      <p:grpSp>
        <p:nvGrpSpPr>
          <p:cNvPr id="12296" name="Группа 29"/>
          <p:cNvGrpSpPr>
            <a:grpSpLocks/>
          </p:cNvGrpSpPr>
          <p:nvPr/>
        </p:nvGrpSpPr>
        <p:grpSpPr bwMode="auto">
          <a:xfrm>
            <a:off x="6276140" y="3842449"/>
            <a:ext cx="361866" cy="414241"/>
            <a:chOff x="2027447" y="3861842"/>
            <a:chExt cx="361839" cy="414880"/>
          </a:xfrm>
        </p:grpSpPr>
        <p:sp>
          <p:nvSpPr>
            <p:cNvPr id="12367" name="Freeform 31"/>
            <p:cNvSpPr>
              <a:spLocks noEditPoints="1"/>
            </p:cNvSpPr>
            <p:nvPr/>
          </p:nvSpPr>
          <p:spPr bwMode="auto">
            <a:xfrm>
              <a:off x="2028900" y="3965017"/>
              <a:ext cx="360386" cy="311705"/>
            </a:xfrm>
            <a:custGeom>
              <a:avLst/>
              <a:gdLst>
                <a:gd name="T0" fmla="*/ 2147483646 w 208"/>
                <a:gd name="T1" fmla="*/ 2147483646 h 180"/>
                <a:gd name="T2" fmla="*/ 2147483646 w 208"/>
                <a:gd name="T3" fmla="*/ 2147483646 h 180"/>
                <a:gd name="T4" fmla="*/ 2147483646 w 208"/>
                <a:gd name="T5" fmla="*/ 2147483646 h 180"/>
                <a:gd name="T6" fmla="*/ 2147483646 w 208"/>
                <a:gd name="T7" fmla="*/ 2147483646 h 180"/>
                <a:gd name="T8" fmla="*/ 2147483646 w 208"/>
                <a:gd name="T9" fmla="*/ 0 h 180"/>
                <a:gd name="T10" fmla="*/ 2147483646 w 208"/>
                <a:gd name="T11" fmla="*/ 2147483646 h 180"/>
                <a:gd name="T12" fmla="*/ 2147483646 w 208"/>
                <a:gd name="T13" fmla="*/ 2147483646 h 180"/>
                <a:gd name="T14" fmla="*/ 2147483646 w 208"/>
                <a:gd name="T15" fmla="*/ 2147483646 h 180"/>
                <a:gd name="T16" fmla="*/ 2147483646 w 208"/>
                <a:gd name="T17" fmla="*/ 2147483646 h 180"/>
                <a:gd name="T18" fmla="*/ 2147483646 w 208"/>
                <a:gd name="T19" fmla="*/ 2147483646 h 180"/>
                <a:gd name="T20" fmla="*/ 2147483646 w 208"/>
                <a:gd name="T21" fmla="*/ 2147483646 h 180"/>
                <a:gd name="T22" fmla="*/ 2147483646 w 208"/>
                <a:gd name="T23" fmla="*/ 2147483646 h 180"/>
                <a:gd name="T24" fmla="*/ 2147483646 w 208"/>
                <a:gd name="T25" fmla="*/ 2147483646 h 180"/>
                <a:gd name="T26" fmla="*/ 2147483646 w 208"/>
                <a:gd name="T27" fmla="*/ 2147483646 h 180"/>
                <a:gd name="T28" fmla="*/ 2147483646 w 208"/>
                <a:gd name="T29" fmla="*/ 2147483646 h 180"/>
                <a:gd name="T30" fmla="*/ 2147483646 w 208"/>
                <a:gd name="T31" fmla="*/ 2147483646 h 180"/>
                <a:gd name="T32" fmla="*/ 2147483646 w 208"/>
                <a:gd name="T33" fmla="*/ 2147483646 h 180"/>
                <a:gd name="T34" fmla="*/ 2147483646 w 208"/>
                <a:gd name="T35" fmla="*/ 2147483646 h 180"/>
                <a:gd name="T36" fmla="*/ 2147483646 w 208"/>
                <a:gd name="T37" fmla="*/ 2147483646 h 180"/>
                <a:gd name="T38" fmla="*/ 2147483646 w 208"/>
                <a:gd name="T39" fmla="*/ 2147483646 h 180"/>
                <a:gd name="T40" fmla="*/ 2147483646 w 208"/>
                <a:gd name="T41" fmla="*/ 2147483646 h 180"/>
                <a:gd name="T42" fmla="*/ 2147483646 w 208"/>
                <a:gd name="T43" fmla="*/ 2147483646 h 180"/>
                <a:gd name="T44" fmla="*/ 2147483646 w 208"/>
                <a:gd name="T45" fmla="*/ 2147483646 h 180"/>
                <a:gd name="T46" fmla="*/ 2147483646 w 208"/>
                <a:gd name="T47" fmla="*/ 2147483646 h 180"/>
                <a:gd name="T48" fmla="*/ 2147483646 w 208"/>
                <a:gd name="T49" fmla="*/ 2147483646 h 180"/>
                <a:gd name="T50" fmla="*/ 2147483646 w 208"/>
                <a:gd name="T51" fmla="*/ 2147483646 h 180"/>
                <a:gd name="T52" fmla="*/ 2147483646 w 208"/>
                <a:gd name="T53" fmla="*/ 2147483646 h 180"/>
                <a:gd name="T54" fmla="*/ 2147483646 w 208"/>
                <a:gd name="T55" fmla="*/ 2147483646 h 180"/>
                <a:gd name="T56" fmla="*/ 2147483646 w 208"/>
                <a:gd name="T57" fmla="*/ 2147483646 h 180"/>
                <a:gd name="T58" fmla="*/ 2147483646 w 208"/>
                <a:gd name="T59" fmla="*/ 2147483646 h 180"/>
                <a:gd name="T60" fmla="*/ 2147483646 w 208"/>
                <a:gd name="T61" fmla="*/ 2147483646 h 180"/>
                <a:gd name="T62" fmla="*/ 2147483646 w 208"/>
                <a:gd name="T63" fmla="*/ 2147483646 h 180"/>
                <a:gd name="T64" fmla="*/ 2147483646 w 208"/>
                <a:gd name="T65" fmla="*/ 2147483646 h 180"/>
                <a:gd name="T66" fmla="*/ 2147483646 w 208"/>
                <a:gd name="T67" fmla="*/ 2147483646 h 180"/>
                <a:gd name="T68" fmla="*/ 2147483646 w 208"/>
                <a:gd name="T69" fmla="*/ 2147483646 h 180"/>
                <a:gd name="T70" fmla="*/ 2147483646 w 208"/>
                <a:gd name="T71" fmla="*/ 2147483646 h 180"/>
                <a:gd name="T72" fmla="*/ 2147483646 w 208"/>
                <a:gd name="T73" fmla="*/ 2147483646 h 180"/>
                <a:gd name="T74" fmla="*/ 2147483646 w 208"/>
                <a:gd name="T75" fmla="*/ 2147483646 h 180"/>
                <a:gd name="T76" fmla="*/ 2147483646 w 208"/>
                <a:gd name="T77" fmla="*/ 2147483646 h 180"/>
                <a:gd name="T78" fmla="*/ 2147483646 w 208"/>
                <a:gd name="T79" fmla="*/ 2147483646 h 180"/>
                <a:gd name="T80" fmla="*/ 2147483646 w 208"/>
                <a:gd name="T81" fmla="*/ 2147483646 h 180"/>
                <a:gd name="T82" fmla="*/ 2147483646 w 208"/>
                <a:gd name="T83" fmla="*/ 2147483646 h 180"/>
                <a:gd name="T84" fmla="*/ 2147483646 w 208"/>
                <a:gd name="T85" fmla="*/ 2147483646 h 180"/>
                <a:gd name="T86" fmla="*/ 2147483646 w 208"/>
                <a:gd name="T87" fmla="*/ 2147483646 h 180"/>
                <a:gd name="T88" fmla="*/ 2147483646 w 208"/>
                <a:gd name="T89" fmla="*/ 2147483646 h 180"/>
                <a:gd name="T90" fmla="*/ 2147483646 w 208"/>
                <a:gd name="T91" fmla="*/ 2147483646 h 180"/>
                <a:gd name="T92" fmla="*/ 2147483646 w 208"/>
                <a:gd name="T93" fmla="*/ 2147483646 h 180"/>
                <a:gd name="T94" fmla="*/ 2147483646 w 208"/>
                <a:gd name="T95" fmla="*/ 2147483646 h 1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08" h="180">
                  <a:moveTo>
                    <a:pt x="208" y="55"/>
                  </a:moveTo>
                  <a:cubicBezTo>
                    <a:pt x="207" y="53"/>
                    <a:pt x="206" y="52"/>
                    <a:pt x="204" y="52"/>
                  </a:cubicBezTo>
                  <a:cubicBezTo>
                    <a:pt x="204" y="52"/>
                    <a:pt x="116" y="52"/>
                    <a:pt x="99" y="52"/>
                  </a:cubicBezTo>
                  <a:cubicBezTo>
                    <a:pt x="93" y="52"/>
                    <a:pt x="89" y="51"/>
                    <a:pt x="86" y="49"/>
                  </a:cubicBezTo>
                  <a:cubicBezTo>
                    <a:pt x="85" y="49"/>
                    <a:pt x="84" y="48"/>
                    <a:pt x="84" y="46"/>
                  </a:cubicBezTo>
                  <a:cubicBezTo>
                    <a:pt x="83" y="45"/>
                    <a:pt x="83" y="44"/>
                    <a:pt x="83" y="42"/>
                  </a:cubicBezTo>
                  <a:cubicBezTo>
                    <a:pt x="83" y="40"/>
                    <a:pt x="83" y="39"/>
                    <a:pt x="84" y="37"/>
                  </a:cubicBezTo>
                  <a:cubicBezTo>
                    <a:pt x="85" y="35"/>
                    <a:pt x="86" y="34"/>
                    <a:pt x="89" y="33"/>
                  </a:cubicBezTo>
                  <a:cubicBezTo>
                    <a:pt x="91" y="31"/>
                    <a:pt x="94" y="31"/>
                    <a:pt x="99" y="31"/>
                  </a:cubicBezTo>
                  <a:cubicBezTo>
                    <a:pt x="105" y="31"/>
                    <a:pt x="111" y="31"/>
                    <a:pt x="113" y="31"/>
                  </a:cubicBezTo>
                  <a:cubicBezTo>
                    <a:pt x="114" y="31"/>
                    <a:pt x="115" y="30"/>
                    <a:pt x="116" y="29"/>
                  </a:cubicBezTo>
                  <a:cubicBezTo>
                    <a:pt x="116" y="29"/>
                    <a:pt x="117" y="28"/>
                    <a:pt x="117" y="27"/>
                  </a:cubicBezTo>
                  <a:cubicBezTo>
                    <a:pt x="117" y="22"/>
                    <a:pt x="116" y="15"/>
                    <a:pt x="112" y="10"/>
                  </a:cubicBezTo>
                  <a:cubicBezTo>
                    <a:pt x="110" y="7"/>
                    <a:pt x="108" y="4"/>
                    <a:pt x="104" y="3"/>
                  </a:cubicBezTo>
                  <a:cubicBezTo>
                    <a:pt x="101" y="1"/>
                    <a:pt x="97" y="0"/>
                    <a:pt x="92" y="0"/>
                  </a:cubicBezTo>
                  <a:cubicBezTo>
                    <a:pt x="84" y="0"/>
                    <a:pt x="76" y="0"/>
                    <a:pt x="71" y="0"/>
                  </a:cubicBezTo>
                  <a:cubicBezTo>
                    <a:pt x="65" y="0"/>
                    <a:pt x="62" y="0"/>
                    <a:pt x="62" y="0"/>
                  </a:cubicBezTo>
                  <a:cubicBezTo>
                    <a:pt x="61" y="0"/>
                    <a:pt x="60" y="0"/>
                    <a:pt x="59" y="1"/>
                  </a:cubicBezTo>
                  <a:cubicBezTo>
                    <a:pt x="59" y="1"/>
                    <a:pt x="51" y="7"/>
                    <a:pt x="44" y="18"/>
                  </a:cubicBezTo>
                  <a:cubicBezTo>
                    <a:pt x="36" y="29"/>
                    <a:pt x="28" y="45"/>
                    <a:pt x="28" y="67"/>
                  </a:cubicBezTo>
                  <a:cubicBezTo>
                    <a:pt x="28" y="71"/>
                    <a:pt x="29" y="75"/>
                    <a:pt x="29" y="78"/>
                  </a:cubicBezTo>
                  <a:cubicBezTo>
                    <a:pt x="29" y="78"/>
                    <a:pt x="29" y="78"/>
                    <a:pt x="28" y="79"/>
                  </a:cubicBezTo>
                  <a:cubicBezTo>
                    <a:pt x="25" y="82"/>
                    <a:pt x="18" y="87"/>
                    <a:pt x="12" y="91"/>
                  </a:cubicBezTo>
                  <a:cubicBezTo>
                    <a:pt x="10" y="92"/>
                    <a:pt x="7" y="94"/>
                    <a:pt x="5" y="96"/>
                  </a:cubicBezTo>
                  <a:cubicBezTo>
                    <a:pt x="3" y="97"/>
                    <a:pt x="2" y="98"/>
                    <a:pt x="2" y="98"/>
                  </a:cubicBezTo>
                  <a:cubicBezTo>
                    <a:pt x="1" y="98"/>
                    <a:pt x="0" y="100"/>
                    <a:pt x="0" y="101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4" y="143"/>
                    <a:pt x="6" y="144"/>
                    <a:pt x="8" y="144"/>
                  </a:cubicBezTo>
                  <a:cubicBezTo>
                    <a:pt x="17" y="144"/>
                    <a:pt x="17" y="144"/>
                    <a:pt x="17" y="144"/>
                  </a:cubicBezTo>
                  <a:cubicBezTo>
                    <a:pt x="19" y="144"/>
                    <a:pt x="21" y="143"/>
                    <a:pt x="21" y="141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2" y="108"/>
                    <a:pt x="43" y="109"/>
                    <a:pt x="44" y="109"/>
                  </a:cubicBezTo>
                  <a:cubicBezTo>
                    <a:pt x="48" y="113"/>
                    <a:pt x="52" y="115"/>
                    <a:pt x="55" y="117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6"/>
                    <a:pt x="38" y="177"/>
                    <a:pt x="38" y="178"/>
                  </a:cubicBezTo>
                  <a:cubicBezTo>
                    <a:pt x="39" y="179"/>
                    <a:pt x="40" y="180"/>
                    <a:pt x="42" y="180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4" y="180"/>
                    <a:pt x="56" y="179"/>
                    <a:pt x="57" y="17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4" y="118"/>
                    <a:pt x="97" y="118"/>
                    <a:pt x="103" y="118"/>
                  </a:cubicBezTo>
                  <a:cubicBezTo>
                    <a:pt x="104" y="120"/>
                    <a:pt x="104" y="123"/>
                    <a:pt x="106" y="125"/>
                  </a:cubicBezTo>
                  <a:cubicBezTo>
                    <a:pt x="108" y="129"/>
                    <a:pt x="113" y="133"/>
                    <a:pt x="118" y="136"/>
                  </a:cubicBezTo>
                  <a:cubicBezTo>
                    <a:pt x="121" y="137"/>
                    <a:pt x="124" y="138"/>
                    <a:pt x="128" y="139"/>
                  </a:cubicBezTo>
                  <a:cubicBezTo>
                    <a:pt x="122" y="148"/>
                    <a:pt x="116" y="156"/>
                    <a:pt x="112" y="162"/>
                  </a:cubicBezTo>
                  <a:cubicBezTo>
                    <a:pt x="110" y="166"/>
                    <a:pt x="108" y="169"/>
                    <a:pt x="107" y="171"/>
                  </a:cubicBezTo>
                  <a:cubicBezTo>
                    <a:pt x="105" y="173"/>
                    <a:pt x="104" y="174"/>
                    <a:pt x="104" y="174"/>
                  </a:cubicBezTo>
                  <a:cubicBezTo>
                    <a:pt x="104" y="175"/>
                    <a:pt x="104" y="176"/>
                    <a:pt x="104" y="178"/>
                  </a:cubicBezTo>
                  <a:cubicBezTo>
                    <a:pt x="105" y="179"/>
                    <a:pt x="106" y="180"/>
                    <a:pt x="108" y="180"/>
                  </a:cubicBezTo>
                  <a:cubicBezTo>
                    <a:pt x="119" y="180"/>
                    <a:pt x="119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60" y="145"/>
                    <a:pt x="160" y="144"/>
                    <a:pt x="160" y="143"/>
                  </a:cubicBezTo>
                  <a:cubicBezTo>
                    <a:pt x="160" y="130"/>
                    <a:pt x="160" y="130"/>
                    <a:pt x="160" y="130"/>
                  </a:cubicBezTo>
                  <a:cubicBezTo>
                    <a:pt x="161" y="128"/>
                    <a:pt x="163" y="127"/>
                    <a:pt x="166" y="125"/>
                  </a:cubicBezTo>
                  <a:cubicBezTo>
                    <a:pt x="186" y="170"/>
                    <a:pt x="186" y="170"/>
                    <a:pt x="186" y="170"/>
                  </a:cubicBezTo>
                  <a:cubicBezTo>
                    <a:pt x="186" y="172"/>
                    <a:pt x="188" y="173"/>
                    <a:pt x="189" y="173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200" y="173"/>
                    <a:pt x="201" y="172"/>
                    <a:pt x="202" y="171"/>
                  </a:cubicBezTo>
                  <a:cubicBezTo>
                    <a:pt x="203" y="170"/>
                    <a:pt x="203" y="169"/>
                    <a:pt x="203" y="168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0" y="103"/>
                    <a:pt x="193" y="100"/>
                    <a:pt x="195" y="97"/>
                  </a:cubicBezTo>
                  <a:cubicBezTo>
                    <a:pt x="199" y="93"/>
                    <a:pt x="201" y="89"/>
                    <a:pt x="201" y="85"/>
                  </a:cubicBezTo>
                  <a:cubicBezTo>
                    <a:pt x="201" y="82"/>
                    <a:pt x="200" y="79"/>
                    <a:pt x="199" y="78"/>
                  </a:cubicBezTo>
                  <a:cubicBezTo>
                    <a:pt x="198" y="75"/>
                    <a:pt x="196" y="73"/>
                    <a:pt x="195" y="71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8" y="58"/>
                    <a:pt x="208" y="56"/>
                    <a:pt x="208" y="55"/>
                  </a:cubicBezTo>
                  <a:close/>
                  <a:moveTo>
                    <a:pt x="14" y="136"/>
                  </a:moveTo>
                  <a:cubicBezTo>
                    <a:pt x="11" y="136"/>
                    <a:pt x="11" y="136"/>
                    <a:pt x="11" y="136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11" y="101"/>
                    <a:pt x="15" y="98"/>
                    <a:pt x="19" y="95"/>
                  </a:cubicBezTo>
                  <a:cubicBezTo>
                    <a:pt x="23" y="93"/>
                    <a:pt x="26" y="90"/>
                    <a:pt x="29" y="88"/>
                  </a:cubicBezTo>
                  <a:cubicBezTo>
                    <a:pt x="30" y="88"/>
                    <a:pt x="30" y="87"/>
                    <a:pt x="31" y="87"/>
                  </a:cubicBezTo>
                  <a:cubicBezTo>
                    <a:pt x="32" y="92"/>
                    <a:pt x="34" y="96"/>
                    <a:pt x="36" y="100"/>
                  </a:cubicBezTo>
                  <a:cubicBezTo>
                    <a:pt x="36" y="100"/>
                    <a:pt x="37" y="100"/>
                    <a:pt x="37" y="101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8" y="109"/>
                    <a:pt x="17" y="110"/>
                    <a:pt x="17" y="112"/>
                  </a:cubicBezTo>
                  <a:lnTo>
                    <a:pt x="14" y="136"/>
                  </a:lnTo>
                  <a:close/>
                  <a:moveTo>
                    <a:pt x="192" y="165"/>
                  </a:moveTo>
                  <a:cubicBezTo>
                    <a:pt x="172" y="119"/>
                    <a:pt x="172" y="119"/>
                    <a:pt x="172" y="119"/>
                  </a:cubicBezTo>
                  <a:cubicBezTo>
                    <a:pt x="181" y="112"/>
                    <a:pt x="181" y="112"/>
                    <a:pt x="181" y="112"/>
                  </a:cubicBezTo>
                  <a:cubicBezTo>
                    <a:pt x="194" y="165"/>
                    <a:pt x="194" y="165"/>
                    <a:pt x="194" y="165"/>
                  </a:cubicBezTo>
                  <a:lnTo>
                    <a:pt x="192" y="165"/>
                  </a:lnTo>
                  <a:close/>
                  <a:moveTo>
                    <a:pt x="189" y="92"/>
                  </a:moveTo>
                  <a:cubicBezTo>
                    <a:pt x="182" y="101"/>
                    <a:pt x="173" y="109"/>
                    <a:pt x="166" y="115"/>
                  </a:cubicBezTo>
                  <a:cubicBezTo>
                    <a:pt x="162" y="118"/>
                    <a:pt x="159" y="120"/>
                    <a:pt x="157" y="122"/>
                  </a:cubicBezTo>
                  <a:cubicBezTo>
                    <a:pt x="156" y="123"/>
                    <a:pt x="155" y="123"/>
                    <a:pt x="155" y="124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3" y="125"/>
                    <a:pt x="152" y="126"/>
                    <a:pt x="152" y="128"/>
                  </a:cubicBezTo>
                  <a:cubicBezTo>
                    <a:pt x="152" y="141"/>
                    <a:pt x="152" y="141"/>
                    <a:pt x="152" y="141"/>
                  </a:cubicBezTo>
                  <a:cubicBezTo>
                    <a:pt x="118" y="172"/>
                    <a:pt x="118" y="172"/>
                    <a:pt x="118" y="172"/>
                  </a:cubicBezTo>
                  <a:cubicBezTo>
                    <a:pt x="115" y="172"/>
                    <a:pt x="115" y="172"/>
                    <a:pt x="115" y="172"/>
                  </a:cubicBezTo>
                  <a:cubicBezTo>
                    <a:pt x="120" y="165"/>
                    <a:pt x="128" y="153"/>
                    <a:pt x="138" y="138"/>
                  </a:cubicBezTo>
                  <a:cubicBezTo>
                    <a:pt x="139" y="137"/>
                    <a:pt x="139" y="135"/>
                    <a:pt x="138" y="134"/>
                  </a:cubicBezTo>
                  <a:cubicBezTo>
                    <a:pt x="137" y="133"/>
                    <a:pt x="136" y="132"/>
                    <a:pt x="135" y="132"/>
                  </a:cubicBezTo>
                  <a:cubicBezTo>
                    <a:pt x="129" y="132"/>
                    <a:pt x="123" y="130"/>
                    <a:pt x="118" y="126"/>
                  </a:cubicBezTo>
                  <a:cubicBezTo>
                    <a:pt x="116" y="124"/>
                    <a:pt x="114" y="122"/>
                    <a:pt x="112" y="120"/>
                  </a:cubicBezTo>
                  <a:cubicBezTo>
                    <a:pt x="111" y="118"/>
                    <a:pt x="111" y="116"/>
                    <a:pt x="111" y="114"/>
                  </a:cubicBezTo>
                  <a:cubicBezTo>
                    <a:pt x="111" y="113"/>
                    <a:pt x="110" y="112"/>
                    <a:pt x="109" y="111"/>
                  </a:cubicBezTo>
                  <a:cubicBezTo>
                    <a:pt x="109" y="110"/>
                    <a:pt x="108" y="110"/>
                    <a:pt x="107" y="110"/>
                  </a:cubicBezTo>
                  <a:cubicBezTo>
                    <a:pt x="92" y="110"/>
                    <a:pt x="90" y="110"/>
                    <a:pt x="90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89" y="110"/>
                    <a:pt x="88" y="110"/>
                    <a:pt x="87" y="111"/>
                  </a:cubicBezTo>
                  <a:cubicBezTo>
                    <a:pt x="87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51" y="172"/>
                    <a:pt x="51" y="172"/>
                    <a:pt x="51" y="172"/>
                  </a:cubicBezTo>
                  <a:cubicBezTo>
                    <a:pt x="47" y="172"/>
                    <a:pt x="47" y="172"/>
                    <a:pt x="47" y="172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64" y="114"/>
                    <a:pt x="64" y="113"/>
                    <a:pt x="64" y="112"/>
                  </a:cubicBezTo>
                  <a:cubicBezTo>
                    <a:pt x="63" y="111"/>
                    <a:pt x="62" y="110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10"/>
                    <a:pt x="61" y="110"/>
                    <a:pt x="60" y="110"/>
                  </a:cubicBezTo>
                  <a:cubicBezTo>
                    <a:pt x="58" y="109"/>
                    <a:pt x="52" y="107"/>
                    <a:pt x="47" y="101"/>
                  </a:cubicBezTo>
                  <a:cubicBezTo>
                    <a:pt x="46" y="101"/>
                    <a:pt x="46" y="101"/>
                    <a:pt x="46" y="100"/>
                  </a:cubicBezTo>
                  <a:cubicBezTo>
                    <a:pt x="46" y="100"/>
                    <a:pt x="46" y="100"/>
                    <a:pt x="46" y="99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6" y="99"/>
                    <a:pt x="45" y="99"/>
                    <a:pt x="44" y="98"/>
                  </a:cubicBezTo>
                  <a:cubicBezTo>
                    <a:pt x="44" y="97"/>
                    <a:pt x="44" y="97"/>
                    <a:pt x="43" y="96"/>
                  </a:cubicBezTo>
                  <a:cubicBezTo>
                    <a:pt x="42" y="93"/>
                    <a:pt x="39" y="88"/>
                    <a:pt x="37" y="79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5"/>
                    <a:pt x="36" y="71"/>
                    <a:pt x="36" y="67"/>
                  </a:cubicBezTo>
                  <a:cubicBezTo>
                    <a:pt x="36" y="47"/>
                    <a:pt x="43" y="32"/>
                    <a:pt x="50" y="22"/>
                  </a:cubicBezTo>
                  <a:cubicBezTo>
                    <a:pt x="54" y="17"/>
                    <a:pt x="57" y="13"/>
                    <a:pt x="60" y="11"/>
                  </a:cubicBezTo>
                  <a:cubicBezTo>
                    <a:pt x="61" y="10"/>
                    <a:pt x="62" y="9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8"/>
                    <a:pt x="79" y="8"/>
                    <a:pt x="92" y="8"/>
                  </a:cubicBezTo>
                  <a:cubicBezTo>
                    <a:pt x="96" y="8"/>
                    <a:pt x="98" y="9"/>
                    <a:pt x="100" y="10"/>
                  </a:cubicBezTo>
                  <a:cubicBezTo>
                    <a:pt x="104" y="11"/>
                    <a:pt x="106" y="14"/>
                    <a:pt x="107" y="17"/>
                  </a:cubicBezTo>
                  <a:cubicBezTo>
                    <a:pt x="108" y="19"/>
                    <a:pt x="108" y="21"/>
                    <a:pt x="108" y="23"/>
                  </a:cubicBezTo>
                  <a:cubicBezTo>
                    <a:pt x="106" y="23"/>
                    <a:pt x="102" y="23"/>
                    <a:pt x="99" y="23"/>
                  </a:cubicBezTo>
                  <a:cubicBezTo>
                    <a:pt x="92" y="23"/>
                    <a:pt x="86" y="24"/>
                    <a:pt x="82" y="27"/>
                  </a:cubicBezTo>
                  <a:cubicBezTo>
                    <a:pt x="79" y="29"/>
                    <a:pt x="78" y="31"/>
                    <a:pt x="76" y="34"/>
                  </a:cubicBezTo>
                  <a:cubicBezTo>
                    <a:pt x="75" y="36"/>
                    <a:pt x="75" y="39"/>
                    <a:pt x="75" y="42"/>
                  </a:cubicBezTo>
                  <a:cubicBezTo>
                    <a:pt x="75" y="45"/>
                    <a:pt x="75" y="47"/>
                    <a:pt x="76" y="50"/>
                  </a:cubicBezTo>
                  <a:cubicBezTo>
                    <a:pt x="78" y="53"/>
                    <a:pt x="81" y="56"/>
                    <a:pt x="85" y="58"/>
                  </a:cubicBezTo>
                  <a:cubicBezTo>
                    <a:pt x="89" y="60"/>
                    <a:pt x="93" y="60"/>
                    <a:pt x="99" y="60"/>
                  </a:cubicBezTo>
                  <a:cubicBezTo>
                    <a:pt x="112" y="60"/>
                    <a:pt x="171" y="60"/>
                    <a:pt x="194" y="60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5" y="70"/>
                    <a:pt x="185" y="71"/>
                    <a:pt x="185" y="72"/>
                  </a:cubicBezTo>
                  <a:cubicBezTo>
                    <a:pt x="185" y="73"/>
                    <a:pt x="186" y="75"/>
                    <a:pt x="187" y="75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7" y="75"/>
                    <a:pt x="188" y="76"/>
                    <a:pt x="190" y="78"/>
                  </a:cubicBezTo>
                  <a:cubicBezTo>
                    <a:pt x="191" y="79"/>
                    <a:pt x="192" y="80"/>
                    <a:pt x="192" y="81"/>
                  </a:cubicBezTo>
                  <a:cubicBezTo>
                    <a:pt x="193" y="82"/>
                    <a:pt x="193" y="83"/>
                    <a:pt x="193" y="85"/>
                  </a:cubicBezTo>
                  <a:cubicBezTo>
                    <a:pt x="193" y="86"/>
                    <a:pt x="192" y="89"/>
                    <a:pt x="189" y="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68" name="Freeform 32"/>
            <p:cNvSpPr>
              <a:spLocks/>
            </p:cNvSpPr>
            <p:nvPr/>
          </p:nvSpPr>
          <p:spPr bwMode="auto">
            <a:xfrm>
              <a:off x="2027447" y="3861842"/>
              <a:ext cx="228874" cy="86464"/>
            </a:xfrm>
            <a:custGeom>
              <a:avLst/>
              <a:gdLst>
                <a:gd name="T0" fmla="*/ 2147483646 w 132"/>
                <a:gd name="T1" fmla="*/ 2147483646 h 50"/>
                <a:gd name="T2" fmla="*/ 2147483646 w 132"/>
                <a:gd name="T3" fmla="*/ 2147483646 h 50"/>
                <a:gd name="T4" fmla="*/ 2147483646 w 132"/>
                <a:gd name="T5" fmla="*/ 2147483646 h 50"/>
                <a:gd name="T6" fmla="*/ 2147483646 w 132"/>
                <a:gd name="T7" fmla="*/ 2147483646 h 50"/>
                <a:gd name="T8" fmla="*/ 2147483646 w 132"/>
                <a:gd name="T9" fmla="*/ 2147483646 h 50"/>
                <a:gd name="T10" fmla="*/ 2147483646 w 132"/>
                <a:gd name="T11" fmla="*/ 2147483646 h 50"/>
                <a:gd name="T12" fmla="*/ 2147483646 w 132"/>
                <a:gd name="T13" fmla="*/ 2147483646 h 50"/>
                <a:gd name="T14" fmla="*/ 2147483646 w 132"/>
                <a:gd name="T15" fmla="*/ 2147483646 h 50"/>
                <a:gd name="T16" fmla="*/ 2147483646 w 132"/>
                <a:gd name="T17" fmla="*/ 2147483646 h 50"/>
                <a:gd name="T18" fmla="*/ 2147483646 w 132"/>
                <a:gd name="T19" fmla="*/ 2147483646 h 50"/>
                <a:gd name="T20" fmla="*/ 2147483646 w 132"/>
                <a:gd name="T21" fmla="*/ 2147483646 h 50"/>
                <a:gd name="T22" fmla="*/ 2147483646 w 132"/>
                <a:gd name="T23" fmla="*/ 2147483646 h 50"/>
                <a:gd name="T24" fmla="*/ 2147483646 w 132"/>
                <a:gd name="T25" fmla="*/ 2147483646 h 50"/>
                <a:gd name="T26" fmla="*/ 2147483646 w 132"/>
                <a:gd name="T27" fmla="*/ 2147483646 h 50"/>
                <a:gd name="T28" fmla="*/ 2147483646 w 132"/>
                <a:gd name="T29" fmla="*/ 2147483646 h 50"/>
                <a:gd name="T30" fmla="*/ 2147483646 w 132"/>
                <a:gd name="T31" fmla="*/ 2147483646 h 50"/>
                <a:gd name="T32" fmla="*/ 2147483646 w 132"/>
                <a:gd name="T33" fmla="*/ 2147483646 h 50"/>
                <a:gd name="T34" fmla="*/ 2147483646 w 132"/>
                <a:gd name="T35" fmla="*/ 2147483646 h 50"/>
                <a:gd name="T36" fmla="*/ 2147483646 w 132"/>
                <a:gd name="T37" fmla="*/ 2147483646 h 50"/>
                <a:gd name="T38" fmla="*/ 2147483646 w 132"/>
                <a:gd name="T39" fmla="*/ 2147483646 h 50"/>
                <a:gd name="T40" fmla="*/ 2147483646 w 132"/>
                <a:gd name="T41" fmla="*/ 0 h 50"/>
                <a:gd name="T42" fmla="*/ 2147483646 w 132"/>
                <a:gd name="T43" fmla="*/ 2147483646 h 50"/>
                <a:gd name="T44" fmla="*/ 2147483646 w 132"/>
                <a:gd name="T45" fmla="*/ 2147483646 h 50"/>
                <a:gd name="T46" fmla="*/ 2147483646 w 132"/>
                <a:gd name="T47" fmla="*/ 2147483646 h 50"/>
                <a:gd name="T48" fmla="*/ 2147483646 w 132"/>
                <a:gd name="T49" fmla="*/ 2147483646 h 50"/>
                <a:gd name="T50" fmla="*/ 2147483646 w 132"/>
                <a:gd name="T51" fmla="*/ 2147483646 h 50"/>
                <a:gd name="T52" fmla="*/ 2147483646 w 132"/>
                <a:gd name="T53" fmla="*/ 2147483646 h 50"/>
                <a:gd name="T54" fmla="*/ 0 w 132"/>
                <a:gd name="T55" fmla="*/ 2147483646 h 50"/>
                <a:gd name="T56" fmla="*/ 2147483646 w 132"/>
                <a:gd name="T57" fmla="*/ 2147483646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2" h="50">
                  <a:moveTo>
                    <a:pt x="29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21" y="50"/>
                    <a:pt x="132" y="39"/>
                    <a:pt x="132" y="25"/>
                  </a:cubicBezTo>
                  <a:cubicBezTo>
                    <a:pt x="132" y="23"/>
                    <a:pt x="130" y="21"/>
                    <a:pt x="128" y="21"/>
                  </a:cubicBezTo>
                  <a:cubicBezTo>
                    <a:pt x="126" y="21"/>
                    <a:pt x="124" y="23"/>
                    <a:pt x="124" y="25"/>
                  </a:cubicBezTo>
                  <a:cubicBezTo>
                    <a:pt x="124" y="30"/>
                    <a:pt x="122" y="34"/>
                    <a:pt x="119" y="37"/>
                  </a:cubicBezTo>
                  <a:cubicBezTo>
                    <a:pt x="116" y="40"/>
                    <a:pt x="112" y="42"/>
                    <a:pt x="107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45" y="42"/>
                    <a:pt x="41" y="40"/>
                    <a:pt x="37" y="37"/>
                  </a:cubicBezTo>
                  <a:cubicBezTo>
                    <a:pt x="34" y="34"/>
                    <a:pt x="32" y="30"/>
                    <a:pt x="32" y="25"/>
                  </a:cubicBezTo>
                  <a:cubicBezTo>
                    <a:pt x="32" y="20"/>
                    <a:pt x="34" y="16"/>
                    <a:pt x="37" y="13"/>
                  </a:cubicBezTo>
                  <a:cubicBezTo>
                    <a:pt x="41" y="10"/>
                    <a:pt x="45" y="8"/>
                    <a:pt x="50" y="8"/>
                  </a:cubicBezTo>
                  <a:cubicBezTo>
                    <a:pt x="52" y="8"/>
                    <a:pt x="54" y="6"/>
                    <a:pt x="54" y="4"/>
                  </a:cubicBezTo>
                  <a:cubicBezTo>
                    <a:pt x="54" y="2"/>
                    <a:pt x="52" y="0"/>
                    <a:pt x="50" y="0"/>
                  </a:cubicBezTo>
                  <a:cubicBezTo>
                    <a:pt x="36" y="0"/>
                    <a:pt x="24" y="11"/>
                    <a:pt x="24" y="25"/>
                  </a:cubicBezTo>
                  <a:cubicBezTo>
                    <a:pt x="24" y="32"/>
                    <a:pt x="27" y="38"/>
                    <a:pt x="31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3" y="42"/>
                    <a:pt x="18" y="40"/>
                    <a:pt x="14" y="36"/>
                  </a:cubicBezTo>
                  <a:cubicBezTo>
                    <a:pt x="11" y="33"/>
                    <a:pt x="8" y="27"/>
                    <a:pt x="8" y="22"/>
                  </a:cubicBezTo>
                  <a:cubicBezTo>
                    <a:pt x="8" y="20"/>
                    <a:pt x="6" y="18"/>
                    <a:pt x="4" y="18"/>
                  </a:cubicBezTo>
                  <a:cubicBezTo>
                    <a:pt x="2" y="18"/>
                    <a:pt x="0" y="20"/>
                    <a:pt x="0" y="22"/>
                  </a:cubicBezTo>
                  <a:cubicBezTo>
                    <a:pt x="0" y="38"/>
                    <a:pt x="13" y="50"/>
                    <a:pt x="29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7" name="TextBox 100"/>
          <p:cNvSpPr txBox="1">
            <a:spLocks noChangeArrowheads="1"/>
          </p:cNvSpPr>
          <p:nvPr/>
        </p:nvSpPr>
        <p:spPr bwMode="auto">
          <a:xfrm>
            <a:off x="2063890" y="774521"/>
            <a:ext cx="8207062" cy="55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183" tIns="62092" rIns="124183" bIns="6209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799">
                <a:solidFill>
                  <a:schemeClr val="tx2"/>
                </a:solidFill>
                <a:latin typeface="DIN Pro Cond Bold" pitchFamily="34" charset="-52"/>
              </a:rPr>
              <a:t>ПУТИ РЕШЕНИЯ ПРОБЛЕМ КМНС ВЕДУЩИХ ТХД</a:t>
            </a:r>
          </a:p>
        </p:txBody>
      </p:sp>
      <p:grpSp>
        <p:nvGrpSpPr>
          <p:cNvPr id="12298" name="Группа 8"/>
          <p:cNvGrpSpPr>
            <a:grpSpLocks/>
          </p:cNvGrpSpPr>
          <p:nvPr/>
        </p:nvGrpSpPr>
        <p:grpSpPr bwMode="auto">
          <a:xfrm>
            <a:off x="981466" y="720558"/>
            <a:ext cx="582477" cy="655486"/>
            <a:chOff x="1738313" y="1571625"/>
            <a:chExt cx="954087" cy="1074738"/>
          </a:xfrm>
        </p:grpSpPr>
        <p:sp>
          <p:nvSpPr>
            <p:cNvPr id="12365" name="Freeform 5"/>
            <p:cNvSpPr>
              <a:spLocks noEditPoints="1"/>
            </p:cNvSpPr>
            <p:nvPr/>
          </p:nvSpPr>
          <p:spPr bwMode="auto">
            <a:xfrm>
              <a:off x="1738313" y="1658938"/>
              <a:ext cx="954087" cy="987425"/>
            </a:xfrm>
            <a:custGeom>
              <a:avLst/>
              <a:gdLst>
                <a:gd name="T0" fmla="*/ 2147483646 w 251"/>
                <a:gd name="T1" fmla="*/ 2147483646 h 260"/>
                <a:gd name="T2" fmla="*/ 2147483646 w 251"/>
                <a:gd name="T3" fmla="*/ 2147483646 h 260"/>
                <a:gd name="T4" fmla="*/ 2147483646 w 251"/>
                <a:gd name="T5" fmla="*/ 2147483646 h 260"/>
                <a:gd name="T6" fmla="*/ 2147483646 w 251"/>
                <a:gd name="T7" fmla="*/ 2147483646 h 260"/>
                <a:gd name="T8" fmla="*/ 2147483646 w 251"/>
                <a:gd name="T9" fmla="*/ 2147483646 h 260"/>
                <a:gd name="T10" fmla="*/ 2147483646 w 251"/>
                <a:gd name="T11" fmla="*/ 0 h 260"/>
                <a:gd name="T12" fmla="*/ 2147483646 w 251"/>
                <a:gd name="T13" fmla="*/ 2147483646 h 260"/>
                <a:gd name="T14" fmla="*/ 2147483646 w 251"/>
                <a:gd name="T15" fmla="*/ 2147483646 h 260"/>
                <a:gd name="T16" fmla="*/ 2147483646 w 251"/>
                <a:gd name="T17" fmla="*/ 2147483646 h 260"/>
                <a:gd name="T18" fmla="*/ 2147483646 w 251"/>
                <a:gd name="T19" fmla="*/ 2147483646 h 260"/>
                <a:gd name="T20" fmla="*/ 2147483646 w 251"/>
                <a:gd name="T21" fmla="*/ 2147483646 h 260"/>
                <a:gd name="T22" fmla="*/ 2147483646 w 251"/>
                <a:gd name="T23" fmla="*/ 2147483646 h 260"/>
                <a:gd name="T24" fmla="*/ 2147483646 w 251"/>
                <a:gd name="T25" fmla="*/ 2147483646 h 260"/>
                <a:gd name="T26" fmla="*/ 2147483646 w 251"/>
                <a:gd name="T27" fmla="*/ 2147483646 h 260"/>
                <a:gd name="T28" fmla="*/ 2147483646 w 251"/>
                <a:gd name="T29" fmla="*/ 2147483646 h 260"/>
                <a:gd name="T30" fmla="*/ 2147483646 w 251"/>
                <a:gd name="T31" fmla="*/ 2147483646 h 260"/>
                <a:gd name="T32" fmla="*/ 2147483646 w 251"/>
                <a:gd name="T33" fmla="*/ 2147483646 h 260"/>
                <a:gd name="T34" fmla="*/ 2147483646 w 251"/>
                <a:gd name="T35" fmla="*/ 2147483646 h 260"/>
                <a:gd name="T36" fmla="*/ 2147483646 w 251"/>
                <a:gd name="T37" fmla="*/ 2147483646 h 260"/>
                <a:gd name="T38" fmla="*/ 2147483646 w 251"/>
                <a:gd name="T39" fmla="*/ 2147483646 h 260"/>
                <a:gd name="T40" fmla="*/ 2147483646 w 251"/>
                <a:gd name="T41" fmla="*/ 2147483646 h 260"/>
                <a:gd name="T42" fmla="*/ 2147483646 w 251"/>
                <a:gd name="T43" fmla="*/ 2147483646 h 260"/>
                <a:gd name="T44" fmla="*/ 2147483646 w 251"/>
                <a:gd name="T45" fmla="*/ 2147483646 h 260"/>
                <a:gd name="T46" fmla="*/ 2147483646 w 251"/>
                <a:gd name="T47" fmla="*/ 2147483646 h 260"/>
                <a:gd name="T48" fmla="*/ 2147483646 w 251"/>
                <a:gd name="T49" fmla="*/ 2147483646 h 260"/>
                <a:gd name="T50" fmla="*/ 2147483646 w 251"/>
                <a:gd name="T51" fmla="*/ 2147483646 h 260"/>
                <a:gd name="T52" fmla="*/ 2147483646 w 251"/>
                <a:gd name="T53" fmla="*/ 2147483646 h 260"/>
                <a:gd name="T54" fmla="*/ 2147483646 w 251"/>
                <a:gd name="T55" fmla="*/ 2147483646 h 260"/>
                <a:gd name="T56" fmla="*/ 2147483646 w 251"/>
                <a:gd name="T57" fmla="*/ 2147483646 h 260"/>
                <a:gd name="T58" fmla="*/ 2147483646 w 251"/>
                <a:gd name="T59" fmla="*/ 2147483646 h 260"/>
                <a:gd name="T60" fmla="*/ 2147483646 w 251"/>
                <a:gd name="T61" fmla="*/ 2147483646 h 260"/>
                <a:gd name="T62" fmla="*/ 2147483646 w 251"/>
                <a:gd name="T63" fmla="*/ 2147483646 h 260"/>
                <a:gd name="T64" fmla="*/ 2147483646 w 251"/>
                <a:gd name="T65" fmla="*/ 2147483646 h 260"/>
                <a:gd name="T66" fmla="*/ 2147483646 w 251"/>
                <a:gd name="T67" fmla="*/ 2147483646 h 260"/>
                <a:gd name="T68" fmla="*/ 2147483646 w 251"/>
                <a:gd name="T69" fmla="*/ 2147483646 h 260"/>
                <a:gd name="T70" fmla="*/ 2147483646 w 251"/>
                <a:gd name="T71" fmla="*/ 2147483646 h 260"/>
                <a:gd name="T72" fmla="*/ 2147483646 w 251"/>
                <a:gd name="T73" fmla="*/ 2147483646 h 260"/>
                <a:gd name="T74" fmla="*/ 2147483646 w 251"/>
                <a:gd name="T75" fmla="*/ 2147483646 h 260"/>
                <a:gd name="T76" fmla="*/ 2147483646 w 251"/>
                <a:gd name="T77" fmla="*/ 2147483646 h 260"/>
                <a:gd name="T78" fmla="*/ 2147483646 w 251"/>
                <a:gd name="T79" fmla="*/ 2147483646 h 2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51" h="260">
                  <a:moveTo>
                    <a:pt x="245" y="147"/>
                  </a:moveTo>
                  <a:cubicBezTo>
                    <a:pt x="241" y="144"/>
                    <a:pt x="236" y="142"/>
                    <a:pt x="231" y="141"/>
                  </a:cubicBezTo>
                  <a:cubicBezTo>
                    <a:pt x="233" y="138"/>
                    <a:pt x="234" y="135"/>
                    <a:pt x="234" y="131"/>
                  </a:cubicBezTo>
                  <a:cubicBezTo>
                    <a:pt x="234" y="126"/>
                    <a:pt x="232" y="120"/>
                    <a:pt x="227" y="116"/>
                  </a:cubicBezTo>
                  <a:cubicBezTo>
                    <a:pt x="224" y="112"/>
                    <a:pt x="218" y="110"/>
                    <a:pt x="213" y="110"/>
                  </a:cubicBezTo>
                  <a:cubicBezTo>
                    <a:pt x="215" y="107"/>
                    <a:pt x="215" y="104"/>
                    <a:pt x="215" y="101"/>
                  </a:cubicBezTo>
                  <a:cubicBezTo>
                    <a:pt x="215" y="96"/>
                    <a:pt x="213" y="90"/>
                    <a:pt x="209" y="86"/>
                  </a:cubicBezTo>
                  <a:cubicBezTo>
                    <a:pt x="205" y="83"/>
                    <a:pt x="201" y="81"/>
                    <a:pt x="196" y="80"/>
                  </a:cubicBezTo>
                  <a:cubicBezTo>
                    <a:pt x="239" y="37"/>
                    <a:pt x="239" y="37"/>
                    <a:pt x="239" y="37"/>
                  </a:cubicBezTo>
                  <a:cubicBezTo>
                    <a:pt x="243" y="33"/>
                    <a:pt x="245" y="27"/>
                    <a:pt x="245" y="22"/>
                  </a:cubicBezTo>
                  <a:cubicBezTo>
                    <a:pt x="245" y="16"/>
                    <a:pt x="243" y="11"/>
                    <a:pt x="239" y="7"/>
                  </a:cubicBezTo>
                  <a:cubicBezTo>
                    <a:pt x="235" y="2"/>
                    <a:pt x="229" y="0"/>
                    <a:pt x="224" y="0"/>
                  </a:cubicBezTo>
                  <a:cubicBezTo>
                    <a:pt x="218" y="0"/>
                    <a:pt x="213" y="2"/>
                    <a:pt x="209" y="7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2" y="113"/>
                    <a:pt x="83" y="98"/>
                    <a:pt x="71" y="81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64" y="74"/>
                    <a:pt x="56" y="69"/>
                    <a:pt x="48" y="66"/>
                  </a:cubicBezTo>
                  <a:cubicBezTo>
                    <a:pt x="40" y="63"/>
                    <a:pt x="32" y="61"/>
                    <a:pt x="25" y="61"/>
                  </a:cubicBezTo>
                  <a:cubicBezTo>
                    <a:pt x="23" y="61"/>
                    <a:pt x="21" y="62"/>
                    <a:pt x="18" y="62"/>
                  </a:cubicBezTo>
                  <a:cubicBezTo>
                    <a:pt x="16" y="63"/>
                    <a:pt x="15" y="63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7" y="71"/>
                    <a:pt x="1" y="77"/>
                    <a:pt x="1" y="77"/>
                  </a:cubicBezTo>
                  <a:cubicBezTo>
                    <a:pt x="0" y="78"/>
                    <a:pt x="0" y="81"/>
                    <a:pt x="1" y="82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59" y="195"/>
                    <a:pt x="59" y="195"/>
                    <a:pt x="59" y="195"/>
                  </a:cubicBezTo>
                  <a:cubicBezTo>
                    <a:pt x="60" y="195"/>
                    <a:pt x="60" y="196"/>
                    <a:pt x="60" y="196"/>
                  </a:cubicBezTo>
                  <a:cubicBezTo>
                    <a:pt x="60" y="196"/>
                    <a:pt x="63" y="199"/>
                    <a:pt x="67" y="203"/>
                  </a:cubicBezTo>
                  <a:cubicBezTo>
                    <a:pt x="80" y="215"/>
                    <a:pt x="105" y="241"/>
                    <a:pt x="110" y="246"/>
                  </a:cubicBezTo>
                  <a:cubicBezTo>
                    <a:pt x="120" y="255"/>
                    <a:pt x="132" y="260"/>
                    <a:pt x="144" y="260"/>
                  </a:cubicBezTo>
                  <a:cubicBezTo>
                    <a:pt x="156" y="260"/>
                    <a:pt x="167" y="256"/>
                    <a:pt x="176" y="247"/>
                  </a:cubicBezTo>
                  <a:cubicBezTo>
                    <a:pt x="245" y="178"/>
                    <a:pt x="245" y="178"/>
                    <a:pt x="245" y="178"/>
                  </a:cubicBezTo>
                  <a:cubicBezTo>
                    <a:pt x="249" y="174"/>
                    <a:pt x="251" y="168"/>
                    <a:pt x="251" y="163"/>
                  </a:cubicBezTo>
                  <a:cubicBezTo>
                    <a:pt x="251" y="157"/>
                    <a:pt x="249" y="152"/>
                    <a:pt x="245" y="147"/>
                  </a:cubicBezTo>
                  <a:close/>
                  <a:moveTo>
                    <a:pt x="239" y="172"/>
                  </a:moveTo>
                  <a:cubicBezTo>
                    <a:pt x="170" y="241"/>
                    <a:pt x="170" y="241"/>
                    <a:pt x="170" y="241"/>
                  </a:cubicBezTo>
                  <a:cubicBezTo>
                    <a:pt x="163" y="249"/>
                    <a:pt x="154" y="252"/>
                    <a:pt x="144" y="252"/>
                  </a:cubicBezTo>
                  <a:cubicBezTo>
                    <a:pt x="134" y="252"/>
                    <a:pt x="124" y="248"/>
                    <a:pt x="116" y="240"/>
                  </a:cubicBezTo>
                  <a:cubicBezTo>
                    <a:pt x="110" y="234"/>
                    <a:pt x="72" y="197"/>
                    <a:pt x="67" y="191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1" y="113"/>
                    <a:pt x="40" y="112"/>
                    <a:pt x="40" y="11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77"/>
                    <a:pt x="15" y="74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0"/>
                    <a:pt x="20" y="70"/>
                  </a:cubicBezTo>
                  <a:cubicBezTo>
                    <a:pt x="22" y="70"/>
                    <a:pt x="23" y="69"/>
                    <a:pt x="25" y="69"/>
                  </a:cubicBezTo>
                  <a:cubicBezTo>
                    <a:pt x="30" y="69"/>
                    <a:pt x="38" y="71"/>
                    <a:pt x="45" y="74"/>
                  </a:cubicBezTo>
                  <a:cubicBezTo>
                    <a:pt x="52" y="76"/>
                    <a:pt x="59" y="81"/>
                    <a:pt x="65" y="86"/>
                  </a:cubicBezTo>
                  <a:cubicBezTo>
                    <a:pt x="73" y="98"/>
                    <a:pt x="80" y="108"/>
                    <a:pt x="84" y="116"/>
                  </a:cubicBezTo>
                  <a:cubicBezTo>
                    <a:pt x="86" y="120"/>
                    <a:pt x="88" y="123"/>
                    <a:pt x="89" y="125"/>
                  </a:cubicBezTo>
                  <a:cubicBezTo>
                    <a:pt x="90" y="126"/>
                    <a:pt x="90" y="127"/>
                    <a:pt x="90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30"/>
                    <a:pt x="92" y="130"/>
                    <a:pt x="94" y="131"/>
                  </a:cubicBezTo>
                  <a:cubicBezTo>
                    <a:pt x="95" y="131"/>
                    <a:pt x="96" y="131"/>
                    <a:pt x="97" y="130"/>
                  </a:cubicBezTo>
                  <a:cubicBezTo>
                    <a:pt x="214" y="12"/>
                    <a:pt x="214" y="12"/>
                    <a:pt x="214" y="12"/>
                  </a:cubicBezTo>
                  <a:cubicBezTo>
                    <a:pt x="217" y="10"/>
                    <a:pt x="220" y="8"/>
                    <a:pt x="224" y="8"/>
                  </a:cubicBezTo>
                  <a:cubicBezTo>
                    <a:pt x="227" y="8"/>
                    <a:pt x="231" y="10"/>
                    <a:pt x="233" y="12"/>
                  </a:cubicBezTo>
                  <a:cubicBezTo>
                    <a:pt x="236" y="15"/>
                    <a:pt x="237" y="18"/>
                    <a:pt x="237" y="22"/>
                  </a:cubicBezTo>
                  <a:cubicBezTo>
                    <a:pt x="237" y="25"/>
                    <a:pt x="236" y="29"/>
                    <a:pt x="233" y="31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9" y="86"/>
                    <a:pt x="178" y="89"/>
                    <a:pt x="180" y="90"/>
                  </a:cubicBezTo>
                  <a:cubicBezTo>
                    <a:pt x="181" y="92"/>
                    <a:pt x="184" y="92"/>
                    <a:pt x="185" y="91"/>
                  </a:cubicBezTo>
                  <a:cubicBezTo>
                    <a:pt x="188" y="89"/>
                    <a:pt x="191" y="88"/>
                    <a:pt x="194" y="88"/>
                  </a:cubicBezTo>
                  <a:cubicBezTo>
                    <a:pt x="197" y="88"/>
                    <a:pt x="201" y="89"/>
                    <a:pt x="203" y="92"/>
                  </a:cubicBezTo>
                  <a:cubicBezTo>
                    <a:pt x="206" y="94"/>
                    <a:pt x="207" y="98"/>
                    <a:pt x="207" y="101"/>
                  </a:cubicBezTo>
                  <a:cubicBezTo>
                    <a:pt x="207" y="105"/>
                    <a:pt x="206" y="108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199" y="115"/>
                    <a:pt x="199" y="117"/>
                    <a:pt x="200" y="119"/>
                  </a:cubicBezTo>
                  <a:cubicBezTo>
                    <a:pt x="201" y="120"/>
                    <a:pt x="204" y="121"/>
                    <a:pt x="205" y="120"/>
                  </a:cubicBezTo>
                  <a:cubicBezTo>
                    <a:pt x="208" y="119"/>
                    <a:pt x="210" y="118"/>
                    <a:pt x="212" y="118"/>
                  </a:cubicBezTo>
                  <a:cubicBezTo>
                    <a:pt x="216" y="118"/>
                    <a:pt x="219" y="119"/>
                    <a:pt x="222" y="122"/>
                  </a:cubicBezTo>
                  <a:cubicBezTo>
                    <a:pt x="224" y="125"/>
                    <a:pt x="226" y="128"/>
                    <a:pt x="226" y="131"/>
                  </a:cubicBezTo>
                  <a:cubicBezTo>
                    <a:pt x="226" y="135"/>
                    <a:pt x="224" y="138"/>
                    <a:pt x="222" y="141"/>
                  </a:cubicBezTo>
                  <a:cubicBezTo>
                    <a:pt x="218" y="145"/>
                    <a:pt x="218" y="145"/>
                    <a:pt x="218" y="145"/>
                  </a:cubicBezTo>
                  <a:cubicBezTo>
                    <a:pt x="217" y="146"/>
                    <a:pt x="217" y="148"/>
                    <a:pt x="218" y="150"/>
                  </a:cubicBezTo>
                  <a:cubicBezTo>
                    <a:pt x="219" y="152"/>
                    <a:pt x="221" y="152"/>
                    <a:pt x="223" y="151"/>
                  </a:cubicBezTo>
                  <a:cubicBezTo>
                    <a:pt x="225" y="150"/>
                    <a:pt x="227" y="149"/>
                    <a:pt x="230" y="149"/>
                  </a:cubicBezTo>
                  <a:cubicBezTo>
                    <a:pt x="233" y="149"/>
                    <a:pt x="237" y="150"/>
                    <a:pt x="239" y="153"/>
                  </a:cubicBezTo>
                  <a:cubicBezTo>
                    <a:pt x="242" y="156"/>
                    <a:pt x="243" y="159"/>
                    <a:pt x="243" y="163"/>
                  </a:cubicBezTo>
                  <a:cubicBezTo>
                    <a:pt x="243" y="166"/>
                    <a:pt x="242" y="170"/>
                    <a:pt x="239" y="17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1920292" y="1571625"/>
              <a:ext cx="449746" cy="192568"/>
            </a:xfrm>
            <a:custGeom>
              <a:avLst/>
              <a:gdLst>
                <a:gd name="T0" fmla="*/ 32 w 118"/>
                <a:gd name="T1" fmla="*/ 44 h 51"/>
                <a:gd name="T2" fmla="*/ 32 w 118"/>
                <a:gd name="T3" fmla="*/ 50 h 51"/>
                <a:gd name="T4" fmla="*/ 26 w 118"/>
                <a:gd name="T5" fmla="*/ 50 h 51"/>
                <a:gd name="T6" fmla="*/ 1 w 118"/>
                <a:gd name="T7" fmla="*/ 25 h 51"/>
                <a:gd name="T8" fmla="*/ 1 w 118"/>
                <a:gd name="T9" fmla="*/ 19 h 51"/>
                <a:gd name="T10" fmla="*/ 7 w 118"/>
                <a:gd name="T11" fmla="*/ 19 h 51"/>
                <a:gd name="T12" fmla="*/ 32 w 118"/>
                <a:gd name="T13" fmla="*/ 44 h 51"/>
                <a:gd name="T14" fmla="*/ 117 w 118"/>
                <a:gd name="T15" fmla="*/ 19 h 51"/>
                <a:gd name="T16" fmla="*/ 111 w 118"/>
                <a:gd name="T17" fmla="*/ 19 h 51"/>
                <a:gd name="T18" fmla="*/ 86 w 118"/>
                <a:gd name="T19" fmla="*/ 43 h 51"/>
                <a:gd name="T20" fmla="*/ 86 w 118"/>
                <a:gd name="T21" fmla="*/ 49 h 51"/>
                <a:gd name="T22" fmla="*/ 92 w 118"/>
                <a:gd name="T23" fmla="*/ 49 h 51"/>
                <a:gd name="T24" fmla="*/ 117 w 118"/>
                <a:gd name="T25" fmla="*/ 24 h 51"/>
                <a:gd name="T26" fmla="*/ 117 w 118"/>
                <a:gd name="T27" fmla="*/ 19 h 51"/>
                <a:gd name="T28" fmla="*/ 59 w 118"/>
                <a:gd name="T29" fmla="*/ 0 h 51"/>
                <a:gd name="T30" fmla="*/ 55 w 118"/>
                <a:gd name="T31" fmla="*/ 4 h 51"/>
                <a:gd name="T32" fmla="*/ 55 w 118"/>
                <a:gd name="T33" fmla="*/ 39 h 51"/>
                <a:gd name="T34" fmla="*/ 59 w 118"/>
                <a:gd name="T35" fmla="*/ 43 h 51"/>
                <a:gd name="T36" fmla="*/ 63 w 118"/>
                <a:gd name="T37" fmla="*/ 39 h 51"/>
                <a:gd name="T38" fmla="*/ 63 w 118"/>
                <a:gd name="T39" fmla="*/ 4 h 51"/>
                <a:gd name="T40" fmla="*/ 59 w 118"/>
                <a:gd name="T4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" h="51">
                  <a:moveTo>
                    <a:pt x="32" y="44"/>
                  </a:moveTo>
                  <a:cubicBezTo>
                    <a:pt x="33" y="45"/>
                    <a:pt x="33" y="48"/>
                    <a:pt x="32" y="50"/>
                  </a:cubicBezTo>
                  <a:cubicBezTo>
                    <a:pt x="30" y="51"/>
                    <a:pt x="27" y="51"/>
                    <a:pt x="26" y="50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19"/>
                  </a:cubicBezTo>
                  <a:cubicBezTo>
                    <a:pt x="3" y="18"/>
                    <a:pt x="5" y="18"/>
                    <a:pt x="7" y="19"/>
                  </a:cubicBezTo>
                  <a:lnTo>
                    <a:pt x="32" y="44"/>
                  </a:lnTo>
                  <a:close/>
                  <a:moveTo>
                    <a:pt x="117" y="19"/>
                  </a:moveTo>
                  <a:cubicBezTo>
                    <a:pt x="115" y="17"/>
                    <a:pt x="112" y="17"/>
                    <a:pt x="111" y="19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5" y="45"/>
                    <a:pt x="85" y="47"/>
                    <a:pt x="86" y="49"/>
                  </a:cubicBezTo>
                  <a:cubicBezTo>
                    <a:pt x="88" y="50"/>
                    <a:pt x="90" y="50"/>
                    <a:pt x="92" y="49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3"/>
                    <a:pt x="118" y="20"/>
                    <a:pt x="117" y="19"/>
                  </a:cubicBezTo>
                  <a:close/>
                  <a:moveTo>
                    <a:pt x="59" y="0"/>
                  </a:moveTo>
                  <a:cubicBezTo>
                    <a:pt x="57" y="0"/>
                    <a:pt x="55" y="2"/>
                    <a:pt x="55" y="4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41"/>
                    <a:pt x="57" y="43"/>
                    <a:pt x="59" y="43"/>
                  </a:cubicBezTo>
                  <a:cubicBezTo>
                    <a:pt x="61" y="43"/>
                    <a:pt x="63" y="41"/>
                    <a:pt x="63" y="39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2"/>
                    <a:pt x="61" y="0"/>
                    <a:pt x="5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</p:grpSp>
      <p:grpSp>
        <p:nvGrpSpPr>
          <p:cNvPr id="12299" name="Группа 107"/>
          <p:cNvGrpSpPr>
            <a:grpSpLocks/>
          </p:cNvGrpSpPr>
          <p:nvPr/>
        </p:nvGrpSpPr>
        <p:grpSpPr bwMode="auto">
          <a:xfrm>
            <a:off x="8658426" y="1542693"/>
            <a:ext cx="1882339" cy="1336366"/>
            <a:chOff x="9324562" y="1557586"/>
            <a:chExt cx="1883828" cy="1336784"/>
          </a:xfrm>
        </p:grpSpPr>
        <p:sp>
          <p:nvSpPr>
            <p:cNvPr id="112" name="Овал 111"/>
            <p:cNvSpPr/>
            <p:nvPr/>
          </p:nvSpPr>
          <p:spPr>
            <a:xfrm>
              <a:off x="9820139" y="1557586"/>
              <a:ext cx="1335835" cy="13367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  <p:sp>
          <p:nvSpPr>
            <p:cNvPr id="12363" name="TextBox 112"/>
            <p:cNvSpPr txBox="1">
              <a:spLocks noChangeArrowheads="1"/>
            </p:cNvSpPr>
            <p:nvPr/>
          </p:nvSpPr>
          <p:spPr bwMode="auto">
            <a:xfrm>
              <a:off x="9925498" y="1993989"/>
              <a:ext cx="1282892" cy="46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100">
                  <a:solidFill>
                    <a:schemeClr val="tx2"/>
                  </a:solidFill>
                  <a:latin typeface="DIN Pro Cond Bold" pitchFamily="34" charset="-52"/>
                </a:rPr>
                <a:t>Сельхозтоваро-производитель</a:t>
              </a: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9324562" y="1862411"/>
              <a:ext cx="729071" cy="727134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</p:grpSp>
      <p:grpSp>
        <p:nvGrpSpPr>
          <p:cNvPr id="12300" name="Группа 115"/>
          <p:cNvGrpSpPr>
            <a:grpSpLocks/>
          </p:cNvGrpSpPr>
          <p:nvPr/>
        </p:nvGrpSpPr>
        <p:grpSpPr bwMode="auto">
          <a:xfrm>
            <a:off x="1698850" y="1542693"/>
            <a:ext cx="1882339" cy="1336366"/>
            <a:chOff x="9324562" y="1557586"/>
            <a:chExt cx="1883828" cy="1336784"/>
          </a:xfrm>
        </p:grpSpPr>
        <p:sp>
          <p:nvSpPr>
            <p:cNvPr id="120" name="Овал 119"/>
            <p:cNvSpPr/>
            <p:nvPr/>
          </p:nvSpPr>
          <p:spPr>
            <a:xfrm>
              <a:off x="9820139" y="1557586"/>
              <a:ext cx="1335834" cy="13367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  <p:sp>
          <p:nvSpPr>
            <p:cNvPr id="12360" name="TextBox 120"/>
            <p:cNvSpPr txBox="1">
              <a:spLocks noChangeArrowheads="1"/>
            </p:cNvSpPr>
            <p:nvPr/>
          </p:nvSpPr>
          <p:spPr bwMode="auto">
            <a:xfrm>
              <a:off x="9768230" y="2078627"/>
              <a:ext cx="1440160" cy="294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100">
                  <a:solidFill>
                    <a:schemeClr val="tx2"/>
                  </a:solidFill>
                  <a:latin typeface="DIN Pro Cond Bold" pitchFamily="34" charset="-52"/>
                </a:rPr>
                <a:t>Соцконтракт</a:t>
              </a: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9324562" y="1862411"/>
              <a:ext cx="729070" cy="727134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</p:grpSp>
      <p:grpSp>
        <p:nvGrpSpPr>
          <p:cNvPr id="12301" name="Группа 12"/>
          <p:cNvGrpSpPr>
            <a:grpSpLocks/>
          </p:cNvGrpSpPr>
          <p:nvPr/>
        </p:nvGrpSpPr>
        <p:grpSpPr bwMode="auto">
          <a:xfrm>
            <a:off x="768791" y="2583852"/>
            <a:ext cx="3583745" cy="4310081"/>
            <a:chOff x="766614" y="2584471"/>
            <a:chExt cx="3584636" cy="4310974"/>
          </a:xfrm>
        </p:grpSpPr>
        <p:sp>
          <p:nvSpPr>
            <p:cNvPr id="12339" name="Прямоугольник 352"/>
            <p:cNvSpPr>
              <a:spLocks noChangeArrowheads="1"/>
            </p:cNvSpPr>
            <p:nvPr/>
          </p:nvSpPr>
          <p:spPr bwMode="auto">
            <a:xfrm>
              <a:off x="766614" y="2998907"/>
              <a:ext cx="35846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100" dirty="0">
                  <a:solidFill>
                    <a:schemeClr val="tx2"/>
                  </a:solidFill>
                  <a:latin typeface="DIN Pro Cond Bold" pitchFamily="34" charset="-52"/>
                </a:rPr>
                <a:t>гарантированный доход до прожиточного минимума, </a:t>
              </a:r>
            </a:p>
            <a:p>
              <a:pPr eaLnBrk="1" hangingPunct="1"/>
              <a:r>
                <a:rPr lang="ru-RU" altLang="ru-RU" sz="1100" dirty="0">
                  <a:solidFill>
                    <a:schemeClr val="tx2"/>
                  </a:solidFill>
                  <a:latin typeface="DIN Pro Cond Bold" pitchFamily="34" charset="-52"/>
                </a:rPr>
                <a:t>программы по здравоохранению, занятости, жилью, обучение детей</a:t>
              </a:r>
              <a:endParaRPr lang="ru-RU" altLang="ru-RU" sz="1100" dirty="0"/>
            </a:p>
          </p:txBody>
        </p:sp>
        <p:cxnSp>
          <p:nvCxnSpPr>
            <p:cNvPr id="404" name="Прямая соединительная линия 403"/>
            <p:cNvCxnSpPr>
              <a:stCxn id="405" idx="3"/>
            </p:cNvCxnSpPr>
            <p:nvPr/>
          </p:nvCxnSpPr>
          <p:spPr>
            <a:xfrm flipH="1">
              <a:off x="2081086" y="2673369"/>
              <a:ext cx="261941" cy="31273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5" name="Овал 404"/>
            <p:cNvSpPr/>
            <p:nvPr/>
          </p:nvSpPr>
          <p:spPr>
            <a:xfrm>
              <a:off x="2328741" y="2584471"/>
              <a:ext cx="103189" cy="1031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  <p:cxnSp>
          <p:nvCxnSpPr>
            <p:cNvPr id="125" name="Прямая соединительная линия 124"/>
            <p:cNvCxnSpPr/>
            <p:nvPr/>
          </p:nvCxnSpPr>
          <p:spPr>
            <a:xfrm flipV="1">
              <a:off x="896791" y="3738556"/>
              <a:ext cx="3070277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Овал 125"/>
            <p:cNvSpPr/>
            <p:nvPr/>
          </p:nvSpPr>
          <p:spPr>
            <a:xfrm>
              <a:off x="2379541" y="3686169"/>
              <a:ext cx="103189" cy="1031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  <p:sp>
          <p:nvSpPr>
            <p:cNvPr id="12344" name="Прямоугольник 9"/>
            <p:cNvSpPr>
              <a:spLocks noChangeArrowheads="1"/>
            </p:cNvSpPr>
            <p:nvPr/>
          </p:nvSpPr>
          <p:spPr bwMode="auto">
            <a:xfrm>
              <a:off x="896897" y="3767643"/>
              <a:ext cx="14002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ru-RU" altLang="ru-RU" sz="1400">
                  <a:solidFill>
                    <a:schemeClr val="tx2"/>
                  </a:solidFill>
                  <a:latin typeface="DIN Pro Cond" pitchFamily="34" charset="-52"/>
                </a:rPr>
                <a:t>Условия</a:t>
              </a:r>
            </a:p>
          </p:txBody>
        </p:sp>
        <p:sp>
          <p:nvSpPr>
            <p:cNvPr id="12345" name="Прямоугольник 10"/>
            <p:cNvSpPr>
              <a:spLocks noChangeArrowheads="1"/>
            </p:cNvSpPr>
            <p:nvPr/>
          </p:nvSpPr>
          <p:spPr bwMode="auto">
            <a:xfrm>
              <a:off x="2558933" y="3783032"/>
              <a:ext cx="1407515" cy="523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chemeClr val="tx2"/>
                  </a:solidFill>
                  <a:latin typeface="DIN Pro Cond" pitchFamily="34" charset="-52"/>
                </a:rPr>
                <a:t>Подтверждение</a:t>
              </a:r>
            </a:p>
          </p:txBody>
        </p:sp>
        <p:sp>
          <p:nvSpPr>
            <p:cNvPr id="12346" name="Прямоугольник 129"/>
            <p:cNvSpPr>
              <a:spLocks noChangeArrowheads="1"/>
            </p:cNvSpPr>
            <p:nvPr/>
          </p:nvSpPr>
          <p:spPr bwMode="auto">
            <a:xfrm>
              <a:off x="896897" y="4361552"/>
              <a:ext cx="1400294" cy="46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Сдача оленей на убой</a:t>
              </a:r>
            </a:p>
          </p:txBody>
        </p:sp>
        <p:sp>
          <p:nvSpPr>
            <p:cNvPr id="12347" name="Прямоугольник 130"/>
            <p:cNvSpPr>
              <a:spLocks noChangeArrowheads="1"/>
            </p:cNvSpPr>
            <p:nvPr/>
          </p:nvSpPr>
          <p:spPr bwMode="auto">
            <a:xfrm>
              <a:off x="2558932" y="4376941"/>
              <a:ext cx="14075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справка</a:t>
              </a:r>
            </a:p>
          </p:txBody>
        </p:sp>
        <p:sp>
          <p:nvSpPr>
            <p:cNvPr id="12348" name="Прямоугольник 131"/>
            <p:cNvSpPr>
              <a:spLocks noChangeArrowheads="1"/>
            </p:cNvSpPr>
            <p:nvPr/>
          </p:nvSpPr>
          <p:spPr bwMode="auto">
            <a:xfrm>
              <a:off x="896897" y="4782557"/>
              <a:ext cx="1400294" cy="64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Предоставление данных о семье в ЕИС</a:t>
              </a:r>
            </a:p>
          </p:txBody>
        </p:sp>
        <p:sp>
          <p:nvSpPr>
            <p:cNvPr id="12349" name="Прямоугольник 132"/>
            <p:cNvSpPr>
              <a:spLocks noChangeArrowheads="1"/>
            </p:cNvSpPr>
            <p:nvPr/>
          </p:nvSpPr>
          <p:spPr bwMode="auto">
            <a:xfrm>
              <a:off x="2558933" y="4797946"/>
              <a:ext cx="1407515" cy="46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заявление, анкета</a:t>
              </a:r>
            </a:p>
          </p:txBody>
        </p:sp>
        <p:sp>
          <p:nvSpPr>
            <p:cNvPr id="12350" name="Прямоугольник 133"/>
            <p:cNvSpPr>
              <a:spLocks noChangeArrowheads="1"/>
            </p:cNvSpPr>
            <p:nvPr/>
          </p:nvSpPr>
          <p:spPr bwMode="auto">
            <a:xfrm>
              <a:off x="896896" y="5374010"/>
              <a:ext cx="14002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Дети получают образование</a:t>
              </a:r>
            </a:p>
          </p:txBody>
        </p:sp>
        <p:sp>
          <p:nvSpPr>
            <p:cNvPr id="12351" name="Прямоугольник 134"/>
            <p:cNvSpPr>
              <a:spLocks noChangeArrowheads="1"/>
            </p:cNvSpPr>
            <p:nvPr/>
          </p:nvSpPr>
          <p:spPr bwMode="auto">
            <a:xfrm>
              <a:off x="2558931" y="5389399"/>
              <a:ext cx="14075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по факту</a:t>
              </a:r>
            </a:p>
          </p:txBody>
        </p:sp>
        <p:sp>
          <p:nvSpPr>
            <p:cNvPr id="12352" name="Прямоугольник 135"/>
            <p:cNvSpPr>
              <a:spLocks noChangeArrowheads="1"/>
            </p:cNvSpPr>
            <p:nvPr/>
          </p:nvSpPr>
          <p:spPr bwMode="auto">
            <a:xfrm>
              <a:off x="896896" y="5879807"/>
              <a:ext cx="1400294" cy="1015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Участие в мероприятиях по адаптации к оседлому образу жизни</a:t>
              </a:r>
            </a:p>
          </p:txBody>
        </p:sp>
        <p:sp>
          <p:nvSpPr>
            <p:cNvPr id="12353" name="Прямоугольник 136"/>
            <p:cNvSpPr>
              <a:spLocks noChangeArrowheads="1"/>
            </p:cNvSpPr>
            <p:nvPr/>
          </p:nvSpPr>
          <p:spPr bwMode="auto">
            <a:xfrm>
              <a:off x="2558931" y="5895196"/>
              <a:ext cx="1407515" cy="46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подписание контракта</a:t>
              </a:r>
            </a:p>
          </p:txBody>
        </p:sp>
        <p:cxnSp>
          <p:nvCxnSpPr>
            <p:cNvPr id="138" name="Прямая соединительная линия 137"/>
            <p:cNvCxnSpPr/>
            <p:nvPr/>
          </p:nvCxnSpPr>
          <p:spPr>
            <a:xfrm>
              <a:off x="2435104" y="3752843"/>
              <a:ext cx="0" cy="2701859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Овал 138"/>
            <p:cNvSpPr/>
            <p:nvPr/>
          </p:nvSpPr>
          <p:spPr>
            <a:xfrm>
              <a:off x="2384304" y="4478313"/>
              <a:ext cx="103190" cy="1031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2384304" y="4910102"/>
              <a:ext cx="103190" cy="1031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2377953" y="5476826"/>
              <a:ext cx="104777" cy="1031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2387479" y="5981638"/>
              <a:ext cx="103190" cy="1031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</p:grpSp>
      <p:grpSp>
        <p:nvGrpSpPr>
          <p:cNvPr id="12302" name="Группа 144"/>
          <p:cNvGrpSpPr>
            <a:grpSpLocks/>
          </p:cNvGrpSpPr>
          <p:nvPr/>
        </p:nvGrpSpPr>
        <p:grpSpPr bwMode="auto">
          <a:xfrm>
            <a:off x="7607744" y="2583852"/>
            <a:ext cx="4463017" cy="3869429"/>
            <a:chOff x="649606" y="2584471"/>
            <a:chExt cx="4464495" cy="3869659"/>
          </a:xfrm>
        </p:grpSpPr>
        <p:sp>
          <p:nvSpPr>
            <p:cNvPr id="12319" name="Прямоугольник 145"/>
            <p:cNvSpPr>
              <a:spLocks noChangeArrowheads="1"/>
            </p:cNvSpPr>
            <p:nvPr/>
          </p:nvSpPr>
          <p:spPr bwMode="auto">
            <a:xfrm>
              <a:off x="766614" y="2998907"/>
              <a:ext cx="390363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100">
                  <a:solidFill>
                    <a:schemeClr val="tx2"/>
                  </a:solidFill>
                  <a:latin typeface="DIN Pro Cond Bold" pitchFamily="34" charset="-52"/>
                </a:rPr>
                <a:t>возможность осуществлять ТХД, но в ограниченных масштабах, </a:t>
              </a:r>
            </a:p>
            <a:p>
              <a:pPr eaLnBrk="1" hangingPunct="1"/>
              <a:r>
                <a:rPr lang="ru-RU" altLang="ru-RU" sz="1100">
                  <a:solidFill>
                    <a:schemeClr val="tx2"/>
                  </a:solidFill>
                  <a:latin typeface="DIN Pro Cond Bold" pitchFamily="34" charset="-52"/>
                </a:rPr>
                <a:t>за что получают повышенные кочевые, субсидии, пастбища в пользование</a:t>
              </a:r>
              <a:endParaRPr lang="ru-RU" altLang="ru-RU" sz="1100"/>
            </a:p>
          </p:txBody>
        </p:sp>
        <p:cxnSp>
          <p:nvCxnSpPr>
            <p:cNvPr id="147" name="Прямая соединительная линия 146"/>
            <p:cNvCxnSpPr>
              <a:stCxn id="148" idx="3"/>
            </p:cNvCxnSpPr>
            <p:nvPr/>
          </p:nvCxnSpPr>
          <p:spPr>
            <a:xfrm flipH="1">
              <a:off x="2081674" y="2673356"/>
              <a:ext cx="261964" cy="31268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Овал 147"/>
            <p:cNvSpPr/>
            <p:nvPr/>
          </p:nvSpPr>
          <p:spPr>
            <a:xfrm>
              <a:off x="2327761" y="2584471"/>
              <a:ext cx="103197" cy="10317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  <p:cxnSp>
          <p:nvCxnSpPr>
            <p:cNvPr id="149" name="Прямая соединительная линия 148"/>
            <p:cNvCxnSpPr/>
            <p:nvPr/>
          </p:nvCxnSpPr>
          <p:spPr>
            <a:xfrm flipV="1">
              <a:off x="1340238" y="3738385"/>
              <a:ext cx="3070531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Овал 149"/>
            <p:cNvSpPr/>
            <p:nvPr/>
          </p:nvSpPr>
          <p:spPr>
            <a:xfrm>
              <a:off x="2823111" y="3686006"/>
              <a:ext cx="104785" cy="10317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  <p:sp>
          <p:nvSpPr>
            <p:cNvPr id="12324" name="Прямоугольник 150"/>
            <p:cNvSpPr>
              <a:spLocks noChangeArrowheads="1"/>
            </p:cNvSpPr>
            <p:nvPr/>
          </p:nvSpPr>
          <p:spPr bwMode="auto">
            <a:xfrm>
              <a:off x="1340751" y="3767643"/>
              <a:ext cx="14002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ru-RU" altLang="ru-RU" sz="1400">
                  <a:solidFill>
                    <a:schemeClr val="tx2"/>
                  </a:solidFill>
                  <a:latin typeface="DIN Pro Cond" pitchFamily="34" charset="-52"/>
                </a:rPr>
                <a:t>Условия</a:t>
              </a:r>
            </a:p>
          </p:txBody>
        </p:sp>
        <p:sp>
          <p:nvSpPr>
            <p:cNvPr id="12325" name="Прямоугольник 151"/>
            <p:cNvSpPr>
              <a:spLocks noChangeArrowheads="1"/>
            </p:cNvSpPr>
            <p:nvPr/>
          </p:nvSpPr>
          <p:spPr bwMode="auto">
            <a:xfrm>
              <a:off x="3002786" y="3783032"/>
              <a:ext cx="1407515" cy="52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chemeClr val="tx2"/>
                  </a:solidFill>
                  <a:latin typeface="DIN Pro Cond" pitchFamily="34" charset="-52"/>
                </a:rPr>
                <a:t>Подтверждение</a:t>
              </a:r>
            </a:p>
          </p:txBody>
        </p:sp>
        <p:sp>
          <p:nvSpPr>
            <p:cNvPr id="12326" name="Прямоугольник 153"/>
            <p:cNvSpPr>
              <a:spLocks noChangeArrowheads="1"/>
            </p:cNvSpPr>
            <p:nvPr/>
          </p:nvSpPr>
          <p:spPr bwMode="auto">
            <a:xfrm>
              <a:off x="1340751" y="4361552"/>
              <a:ext cx="1400294" cy="46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Правовая легализация</a:t>
              </a:r>
            </a:p>
          </p:txBody>
        </p:sp>
        <p:sp>
          <p:nvSpPr>
            <p:cNvPr id="12327" name="Прямоугольник 154"/>
            <p:cNvSpPr>
              <a:spLocks noChangeArrowheads="1"/>
            </p:cNvSpPr>
            <p:nvPr/>
          </p:nvSpPr>
          <p:spPr bwMode="auto">
            <a:xfrm>
              <a:off x="3002786" y="4376941"/>
              <a:ext cx="2111315" cy="46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постановка на учет в налоговом органе</a:t>
              </a:r>
            </a:p>
          </p:txBody>
        </p:sp>
        <p:sp>
          <p:nvSpPr>
            <p:cNvPr id="12328" name="Прямоугольник 155"/>
            <p:cNvSpPr>
              <a:spLocks noChangeArrowheads="1"/>
            </p:cNvSpPr>
            <p:nvPr/>
          </p:nvSpPr>
          <p:spPr bwMode="auto">
            <a:xfrm>
              <a:off x="649606" y="4725938"/>
              <a:ext cx="2091440" cy="46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Предоставление данных о семье в ЕИС</a:t>
              </a:r>
            </a:p>
          </p:txBody>
        </p:sp>
        <p:sp>
          <p:nvSpPr>
            <p:cNvPr id="12329" name="Прямоугольник 156"/>
            <p:cNvSpPr>
              <a:spLocks noChangeArrowheads="1"/>
            </p:cNvSpPr>
            <p:nvPr/>
          </p:nvSpPr>
          <p:spPr bwMode="auto">
            <a:xfrm>
              <a:off x="3002786" y="4725938"/>
              <a:ext cx="1407515" cy="46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заявление, анкета</a:t>
              </a:r>
            </a:p>
          </p:txBody>
        </p:sp>
        <p:sp>
          <p:nvSpPr>
            <p:cNvPr id="12330" name="Прямоугольник 157"/>
            <p:cNvSpPr>
              <a:spLocks noChangeArrowheads="1"/>
            </p:cNvSpPr>
            <p:nvPr/>
          </p:nvSpPr>
          <p:spPr bwMode="auto">
            <a:xfrm>
              <a:off x="649606" y="5013970"/>
              <a:ext cx="20914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Сдача излишнего оленепоголовья на убой</a:t>
              </a:r>
            </a:p>
          </p:txBody>
        </p:sp>
        <p:sp>
          <p:nvSpPr>
            <p:cNvPr id="12331" name="Прямоугольник 158"/>
            <p:cNvSpPr>
              <a:spLocks noChangeArrowheads="1"/>
            </p:cNvSpPr>
            <p:nvPr/>
          </p:nvSpPr>
          <p:spPr bwMode="auto">
            <a:xfrm>
              <a:off x="3002785" y="5029359"/>
              <a:ext cx="14075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справка</a:t>
              </a:r>
            </a:p>
          </p:txBody>
        </p:sp>
        <p:sp>
          <p:nvSpPr>
            <p:cNvPr id="12332" name="Прямоугольник 159"/>
            <p:cNvSpPr>
              <a:spLocks noChangeArrowheads="1"/>
            </p:cNvSpPr>
            <p:nvPr/>
          </p:nvSpPr>
          <p:spPr bwMode="auto">
            <a:xfrm>
              <a:off x="649606" y="5416401"/>
              <a:ext cx="2091438" cy="64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Прохождение ветеринарных мероприятий, биркование</a:t>
              </a:r>
            </a:p>
          </p:txBody>
        </p:sp>
        <p:sp>
          <p:nvSpPr>
            <p:cNvPr id="12333" name="Прямоугольник 160"/>
            <p:cNvSpPr>
              <a:spLocks noChangeArrowheads="1"/>
            </p:cNvSpPr>
            <p:nvPr/>
          </p:nvSpPr>
          <p:spPr bwMode="auto">
            <a:xfrm>
              <a:off x="3002785" y="5431790"/>
              <a:ext cx="1407515" cy="46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подписание контракта</a:t>
              </a:r>
            </a:p>
          </p:txBody>
        </p:sp>
        <p:cxnSp>
          <p:nvCxnSpPr>
            <p:cNvPr id="162" name="Прямая соединительная линия 161"/>
            <p:cNvCxnSpPr/>
            <p:nvPr/>
          </p:nvCxnSpPr>
          <p:spPr>
            <a:xfrm>
              <a:off x="2880266" y="3752670"/>
              <a:ext cx="0" cy="270146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Овал 162"/>
            <p:cNvSpPr/>
            <p:nvPr/>
          </p:nvSpPr>
          <p:spPr>
            <a:xfrm>
              <a:off x="2827873" y="4478033"/>
              <a:ext cx="103198" cy="10316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  <p:sp>
          <p:nvSpPr>
            <p:cNvPr id="164" name="Овал 163"/>
            <p:cNvSpPr/>
            <p:nvPr/>
          </p:nvSpPr>
          <p:spPr>
            <a:xfrm>
              <a:off x="2827873" y="4812937"/>
              <a:ext cx="103198" cy="10317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2823111" y="5116098"/>
              <a:ext cx="103197" cy="10316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2831048" y="5519254"/>
              <a:ext cx="103198" cy="10316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</p:grpSp>
      <p:sp>
        <p:nvSpPr>
          <p:cNvPr id="12303" name="Прямоугольник 166"/>
          <p:cNvSpPr>
            <a:spLocks noChangeArrowheads="1"/>
          </p:cNvSpPr>
          <p:nvPr/>
        </p:nvSpPr>
        <p:spPr bwMode="auto">
          <a:xfrm>
            <a:off x="7601396" y="5854933"/>
            <a:ext cx="2090254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200">
                <a:solidFill>
                  <a:schemeClr val="tx2"/>
                </a:solidFill>
                <a:latin typeface="DIN Pro Cond" pitchFamily="34" charset="-52"/>
              </a:rPr>
              <a:t>Ежегодный просчет органами ОМСУ</a:t>
            </a:r>
          </a:p>
        </p:txBody>
      </p:sp>
      <p:sp>
        <p:nvSpPr>
          <p:cNvPr id="12304" name="Прямоугольник 167"/>
          <p:cNvSpPr>
            <a:spLocks noChangeArrowheads="1"/>
          </p:cNvSpPr>
          <p:nvPr/>
        </p:nvSpPr>
        <p:spPr bwMode="auto">
          <a:xfrm>
            <a:off x="9953527" y="5854933"/>
            <a:ext cx="1407787" cy="27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chemeClr val="tx2"/>
                </a:solidFill>
                <a:latin typeface="DIN Pro Cond" pitchFamily="34" charset="-52"/>
              </a:rPr>
              <a:t>справка</a:t>
            </a:r>
          </a:p>
        </p:txBody>
      </p:sp>
      <p:sp>
        <p:nvSpPr>
          <p:cNvPr id="169" name="Овал 168"/>
          <p:cNvSpPr/>
          <p:nvPr/>
        </p:nvSpPr>
        <p:spPr>
          <a:xfrm>
            <a:off x="9782116" y="5942224"/>
            <a:ext cx="103164" cy="10316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41873">
              <a:defRPr/>
            </a:pPr>
            <a:endParaRPr lang="ru-RU"/>
          </a:p>
        </p:txBody>
      </p:sp>
      <p:sp>
        <p:nvSpPr>
          <p:cNvPr id="12306" name="Прямоугольник 169"/>
          <p:cNvSpPr>
            <a:spLocks noChangeArrowheads="1"/>
          </p:cNvSpPr>
          <p:nvPr/>
        </p:nvSpPr>
        <p:spPr bwMode="auto">
          <a:xfrm>
            <a:off x="7601396" y="6197754"/>
            <a:ext cx="2090254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200">
                <a:solidFill>
                  <a:schemeClr val="tx2"/>
                </a:solidFill>
                <a:latin typeface="DIN Pro Cond" pitchFamily="34" charset="-52"/>
              </a:rPr>
              <a:t>Дети получают образование</a:t>
            </a:r>
          </a:p>
        </p:txBody>
      </p:sp>
      <p:sp>
        <p:nvSpPr>
          <p:cNvPr id="12307" name="Прямоугольник 170"/>
          <p:cNvSpPr>
            <a:spLocks noChangeArrowheads="1"/>
          </p:cNvSpPr>
          <p:nvPr/>
        </p:nvSpPr>
        <p:spPr bwMode="auto">
          <a:xfrm>
            <a:off x="9953527" y="6197754"/>
            <a:ext cx="1407787" cy="27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chemeClr val="tx2"/>
                </a:solidFill>
                <a:latin typeface="DIN Pro Cond" pitchFamily="34" charset="-52"/>
              </a:rPr>
              <a:t>по факту</a:t>
            </a:r>
          </a:p>
        </p:txBody>
      </p:sp>
      <p:sp>
        <p:nvSpPr>
          <p:cNvPr id="172" name="Овал 171"/>
          <p:cNvSpPr/>
          <p:nvPr/>
        </p:nvSpPr>
        <p:spPr>
          <a:xfrm>
            <a:off x="9782116" y="6283459"/>
            <a:ext cx="103164" cy="10475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41873">
              <a:defRPr/>
            </a:pPr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822848" y="1976203"/>
            <a:ext cx="434545" cy="484279"/>
            <a:chOff x="5067300" y="3892550"/>
            <a:chExt cx="1373188" cy="1530350"/>
          </a:xfrm>
          <a:solidFill>
            <a:schemeClr val="bg1"/>
          </a:solidFill>
        </p:grpSpPr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137275" y="4632325"/>
              <a:ext cx="30163" cy="385763"/>
            </a:xfrm>
            <a:custGeom>
              <a:avLst/>
              <a:gdLst>
                <a:gd name="T0" fmla="*/ 8 w 8"/>
                <a:gd name="T1" fmla="*/ 98 h 102"/>
                <a:gd name="T2" fmla="*/ 8 w 8"/>
                <a:gd name="T3" fmla="*/ 4 h 102"/>
                <a:gd name="T4" fmla="*/ 4 w 8"/>
                <a:gd name="T5" fmla="*/ 0 h 102"/>
                <a:gd name="T6" fmla="*/ 0 w 8"/>
                <a:gd name="T7" fmla="*/ 4 h 102"/>
                <a:gd name="T8" fmla="*/ 0 w 8"/>
                <a:gd name="T9" fmla="*/ 98 h 102"/>
                <a:gd name="T10" fmla="*/ 4 w 8"/>
                <a:gd name="T11" fmla="*/ 102 h 102"/>
                <a:gd name="T12" fmla="*/ 8 w 8"/>
                <a:gd name="T13" fmla="*/ 9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2">
                  <a:moveTo>
                    <a:pt x="8" y="9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6" y="102"/>
                    <a:pt x="8" y="100"/>
                    <a:pt x="8" y="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5959475" y="4316413"/>
              <a:ext cx="481013" cy="906463"/>
            </a:xfrm>
            <a:custGeom>
              <a:avLst/>
              <a:gdLst>
                <a:gd name="T0" fmla="*/ 81 w 127"/>
                <a:gd name="T1" fmla="*/ 45 h 240"/>
                <a:gd name="T2" fmla="*/ 21 w 127"/>
                <a:gd name="T3" fmla="*/ 45 h 240"/>
                <a:gd name="T4" fmla="*/ 36 w 127"/>
                <a:gd name="T5" fmla="*/ 30 h 240"/>
                <a:gd name="T6" fmla="*/ 67 w 127"/>
                <a:gd name="T7" fmla="*/ 30 h 240"/>
                <a:gd name="T8" fmla="*/ 67 w 127"/>
                <a:gd name="T9" fmla="*/ 61 h 240"/>
                <a:gd name="T10" fmla="*/ 36 w 127"/>
                <a:gd name="T11" fmla="*/ 61 h 240"/>
                <a:gd name="T12" fmla="*/ 36 w 127"/>
                <a:gd name="T13" fmla="*/ 30 h 240"/>
                <a:gd name="T14" fmla="*/ 107 w 127"/>
                <a:gd name="T15" fmla="*/ 240 h 240"/>
                <a:gd name="T16" fmla="*/ 36 w 127"/>
                <a:gd name="T17" fmla="*/ 236 h 240"/>
                <a:gd name="T18" fmla="*/ 107 w 127"/>
                <a:gd name="T19" fmla="*/ 232 h 240"/>
                <a:gd name="T20" fmla="*/ 107 w 127"/>
                <a:gd name="T21" fmla="*/ 208 h 240"/>
                <a:gd name="T22" fmla="*/ 28 w 127"/>
                <a:gd name="T23" fmla="*/ 204 h 240"/>
                <a:gd name="T24" fmla="*/ 98 w 127"/>
                <a:gd name="T25" fmla="*/ 200 h 240"/>
                <a:gd name="T26" fmla="*/ 88 w 127"/>
                <a:gd name="T27" fmla="*/ 151 h 240"/>
                <a:gd name="T28" fmla="*/ 69 w 127"/>
                <a:gd name="T29" fmla="*/ 132 h 240"/>
                <a:gd name="T30" fmla="*/ 78 w 127"/>
                <a:gd name="T31" fmla="*/ 104 h 240"/>
                <a:gd name="T32" fmla="*/ 81 w 127"/>
                <a:gd name="T33" fmla="*/ 98 h 240"/>
                <a:gd name="T34" fmla="*/ 86 w 127"/>
                <a:gd name="T35" fmla="*/ 104 h 240"/>
                <a:gd name="T36" fmla="*/ 77 w 127"/>
                <a:gd name="T37" fmla="*/ 132 h 240"/>
                <a:gd name="T38" fmla="*/ 88 w 127"/>
                <a:gd name="T39" fmla="*/ 143 h 240"/>
                <a:gd name="T40" fmla="*/ 100 w 127"/>
                <a:gd name="T41" fmla="*/ 134 h 240"/>
                <a:gd name="T42" fmla="*/ 99 w 127"/>
                <a:gd name="T43" fmla="*/ 85 h 240"/>
                <a:gd name="T44" fmla="*/ 86 w 127"/>
                <a:gd name="T45" fmla="*/ 59 h 240"/>
                <a:gd name="T46" fmla="*/ 78 w 127"/>
                <a:gd name="T47" fmla="*/ 19 h 240"/>
                <a:gd name="T48" fmla="*/ 25 w 127"/>
                <a:gd name="T49" fmla="*/ 19 h 240"/>
                <a:gd name="T50" fmla="*/ 16 w 127"/>
                <a:gd name="T51" fmla="*/ 58 h 240"/>
                <a:gd name="T52" fmla="*/ 8 w 127"/>
                <a:gd name="T53" fmla="*/ 73 h 240"/>
                <a:gd name="T54" fmla="*/ 1 w 127"/>
                <a:gd name="T55" fmla="*/ 69 h 240"/>
                <a:gd name="T56" fmla="*/ 6 w 127"/>
                <a:gd name="T57" fmla="*/ 45 h 240"/>
                <a:gd name="T58" fmla="*/ 97 w 127"/>
                <a:gd name="T59" fmla="*/ 45 h 240"/>
                <a:gd name="T60" fmla="*/ 107 w 127"/>
                <a:gd name="T61" fmla="*/ 82 h 240"/>
                <a:gd name="T62" fmla="*/ 110 w 127"/>
                <a:gd name="T63" fmla="*/ 129 h 240"/>
                <a:gd name="T64" fmla="*/ 105 w 127"/>
                <a:gd name="T65" fmla="*/ 142 h 240"/>
                <a:gd name="T66" fmla="*/ 96 w 127"/>
                <a:gd name="T67" fmla="*/ 149 h 240"/>
                <a:gd name="T68" fmla="*/ 106 w 127"/>
                <a:gd name="T69" fmla="*/ 200 h 240"/>
                <a:gd name="T70" fmla="*/ 127 w 127"/>
                <a:gd name="T71" fmla="*/ 22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7" h="240">
                  <a:moveTo>
                    <a:pt x="51" y="75"/>
                  </a:moveTo>
                  <a:cubicBezTo>
                    <a:pt x="68" y="75"/>
                    <a:pt x="81" y="62"/>
                    <a:pt x="81" y="45"/>
                  </a:cubicBezTo>
                  <a:cubicBezTo>
                    <a:pt x="81" y="29"/>
                    <a:pt x="68" y="16"/>
                    <a:pt x="51" y="16"/>
                  </a:cubicBezTo>
                  <a:cubicBezTo>
                    <a:pt x="35" y="16"/>
                    <a:pt x="21" y="29"/>
                    <a:pt x="21" y="45"/>
                  </a:cubicBezTo>
                  <a:cubicBezTo>
                    <a:pt x="21" y="62"/>
                    <a:pt x="35" y="75"/>
                    <a:pt x="51" y="75"/>
                  </a:cubicBezTo>
                  <a:close/>
                  <a:moveTo>
                    <a:pt x="36" y="30"/>
                  </a:moveTo>
                  <a:cubicBezTo>
                    <a:pt x="40" y="26"/>
                    <a:pt x="45" y="24"/>
                    <a:pt x="51" y="24"/>
                  </a:cubicBezTo>
                  <a:cubicBezTo>
                    <a:pt x="57" y="24"/>
                    <a:pt x="63" y="26"/>
                    <a:pt x="67" y="30"/>
                  </a:cubicBezTo>
                  <a:cubicBezTo>
                    <a:pt x="71" y="34"/>
                    <a:pt x="73" y="39"/>
                    <a:pt x="73" y="45"/>
                  </a:cubicBezTo>
                  <a:cubicBezTo>
                    <a:pt x="73" y="52"/>
                    <a:pt x="71" y="57"/>
                    <a:pt x="67" y="61"/>
                  </a:cubicBezTo>
                  <a:cubicBezTo>
                    <a:pt x="63" y="65"/>
                    <a:pt x="57" y="67"/>
                    <a:pt x="51" y="67"/>
                  </a:cubicBezTo>
                  <a:cubicBezTo>
                    <a:pt x="45" y="67"/>
                    <a:pt x="40" y="65"/>
                    <a:pt x="36" y="61"/>
                  </a:cubicBezTo>
                  <a:cubicBezTo>
                    <a:pt x="32" y="57"/>
                    <a:pt x="29" y="52"/>
                    <a:pt x="29" y="45"/>
                  </a:cubicBezTo>
                  <a:cubicBezTo>
                    <a:pt x="29" y="39"/>
                    <a:pt x="32" y="34"/>
                    <a:pt x="36" y="30"/>
                  </a:cubicBezTo>
                  <a:close/>
                  <a:moveTo>
                    <a:pt x="127" y="220"/>
                  </a:moveTo>
                  <a:cubicBezTo>
                    <a:pt x="127" y="231"/>
                    <a:pt x="118" y="240"/>
                    <a:pt x="107" y="240"/>
                  </a:cubicBezTo>
                  <a:cubicBezTo>
                    <a:pt x="40" y="240"/>
                    <a:pt x="40" y="240"/>
                    <a:pt x="40" y="240"/>
                  </a:cubicBezTo>
                  <a:cubicBezTo>
                    <a:pt x="38" y="240"/>
                    <a:pt x="36" y="238"/>
                    <a:pt x="36" y="236"/>
                  </a:cubicBezTo>
                  <a:cubicBezTo>
                    <a:pt x="36" y="234"/>
                    <a:pt x="38" y="232"/>
                    <a:pt x="40" y="232"/>
                  </a:cubicBezTo>
                  <a:cubicBezTo>
                    <a:pt x="107" y="232"/>
                    <a:pt x="107" y="232"/>
                    <a:pt x="107" y="232"/>
                  </a:cubicBezTo>
                  <a:cubicBezTo>
                    <a:pt x="113" y="232"/>
                    <a:pt x="119" y="227"/>
                    <a:pt x="119" y="220"/>
                  </a:cubicBezTo>
                  <a:cubicBezTo>
                    <a:pt x="119" y="214"/>
                    <a:pt x="113" y="208"/>
                    <a:pt x="107" y="208"/>
                  </a:cubicBezTo>
                  <a:cubicBezTo>
                    <a:pt x="32" y="208"/>
                    <a:pt x="32" y="208"/>
                    <a:pt x="32" y="208"/>
                  </a:cubicBezTo>
                  <a:cubicBezTo>
                    <a:pt x="30" y="208"/>
                    <a:pt x="28" y="206"/>
                    <a:pt x="28" y="204"/>
                  </a:cubicBezTo>
                  <a:cubicBezTo>
                    <a:pt x="28" y="202"/>
                    <a:pt x="30" y="200"/>
                    <a:pt x="32" y="200"/>
                  </a:cubicBezTo>
                  <a:cubicBezTo>
                    <a:pt x="98" y="200"/>
                    <a:pt x="98" y="200"/>
                    <a:pt x="98" y="200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5" y="151"/>
                    <a:pt x="81" y="150"/>
                    <a:pt x="78" y="149"/>
                  </a:cubicBezTo>
                  <a:cubicBezTo>
                    <a:pt x="72" y="145"/>
                    <a:pt x="69" y="139"/>
                    <a:pt x="69" y="132"/>
                  </a:cubicBezTo>
                  <a:cubicBezTo>
                    <a:pt x="69" y="129"/>
                    <a:pt x="69" y="125"/>
                    <a:pt x="71" y="122"/>
                  </a:cubicBezTo>
                  <a:cubicBezTo>
                    <a:pt x="77" y="113"/>
                    <a:pt x="78" y="106"/>
                    <a:pt x="78" y="104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7" y="101"/>
                    <a:pt x="79" y="99"/>
                    <a:pt x="81" y="98"/>
                  </a:cubicBezTo>
                  <a:cubicBezTo>
                    <a:pt x="83" y="98"/>
                    <a:pt x="85" y="100"/>
                    <a:pt x="86" y="102"/>
                  </a:cubicBezTo>
                  <a:cubicBezTo>
                    <a:pt x="86" y="102"/>
                    <a:pt x="86" y="103"/>
                    <a:pt x="86" y="104"/>
                  </a:cubicBezTo>
                  <a:cubicBezTo>
                    <a:pt x="86" y="108"/>
                    <a:pt x="84" y="116"/>
                    <a:pt x="78" y="126"/>
                  </a:cubicBezTo>
                  <a:cubicBezTo>
                    <a:pt x="77" y="128"/>
                    <a:pt x="77" y="130"/>
                    <a:pt x="77" y="132"/>
                  </a:cubicBezTo>
                  <a:cubicBezTo>
                    <a:pt x="77" y="136"/>
                    <a:pt x="79" y="140"/>
                    <a:pt x="82" y="142"/>
                  </a:cubicBezTo>
                  <a:cubicBezTo>
                    <a:pt x="84" y="143"/>
                    <a:pt x="86" y="143"/>
                    <a:pt x="88" y="143"/>
                  </a:cubicBezTo>
                  <a:cubicBezTo>
                    <a:pt x="90" y="143"/>
                    <a:pt x="93" y="142"/>
                    <a:pt x="95" y="141"/>
                  </a:cubicBezTo>
                  <a:cubicBezTo>
                    <a:pt x="96" y="139"/>
                    <a:pt x="98" y="137"/>
                    <a:pt x="100" y="134"/>
                  </a:cubicBezTo>
                  <a:cubicBezTo>
                    <a:pt x="103" y="128"/>
                    <a:pt x="105" y="119"/>
                    <a:pt x="105" y="109"/>
                  </a:cubicBezTo>
                  <a:cubicBezTo>
                    <a:pt x="105" y="101"/>
                    <a:pt x="103" y="93"/>
                    <a:pt x="99" y="85"/>
                  </a:cubicBezTo>
                  <a:cubicBezTo>
                    <a:pt x="96" y="77"/>
                    <a:pt x="91" y="69"/>
                    <a:pt x="87" y="63"/>
                  </a:cubicBezTo>
                  <a:cubicBezTo>
                    <a:pt x="86" y="61"/>
                    <a:pt x="86" y="60"/>
                    <a:pt x="86" y="59"/>
                  </a:cubicBezTo>
                  <a:cubicBezTo>
                    <a:pt x="88" y="55"/>
                    <a:pt x="89" y="50"/>
                    <a:pt x="89" y="45"/>
                  </a:cubicBezTo>
                  <a:cubicBezTo>
                    <a:pt x="89" y="35"/>
                    <a:pt x="85" y="25"/>
                    <a:pt x="78" y="19"/>
                  </a:cubicBezTo>
                  <a:cubicBezTo>
                    <a:pt x="71" y="12"/>
                    <a:pt x="62" y="8"/>
                    <a:pt x="51" y="8"/>
                  </a:cubicBezTo>
                  <a:cubicBezTo>
                    <a:pt x="41" y="8"/>
                    <a:pt x="31" y="12"/>
                    <a:pt x="25" y="19"/>
                  </a:cubicBezTo>
                  <a:cubicBezTo>
                    <a:pt x="18" y="25"/>
                    <a:pt x="14" y="35"/>
                    <a:pt x="14" y="45"/>
                  </a:cubicBezTo>
                  <a:cubicBezTo>
                    <a:pt x="14" y="50"/>
                    <a:pt x="14" y="54"/>
                    <a:pt x="16" y="58"/>
                  </a:cubicBezTo>
                  <a:cubicBezTo>
                    <a:pt x="16" y="59"/>
                    <a:pt x="16" y="61"/>
                    <a:pt x="15" y="62"/>
                  </a:cubicBezTo>
                  <a:cubicBezTo>
                    <a:pt x="13" y="65"/>
                    <a:pt x="10" y="69"/>
                    <a:pt x="8" y="73"/>
                  </a:cubicBezTo>
                  <a:cubicBezTo>
                    <a:pt x="7" y="74"/>
                    <a:pt x="4" y="75"/>
                    <a:pt x="2" y="74"/>
                  </a:cubicBezTo>
                  <a:cubicBezTo>
                    <a:pt x="1" y="73"/>
                    <a:pt x="0" y="71"/>
                    <a:pt x="1" y="69"/>
                  </a:cubicBezTo>
                  <a:cubicBezTo>
                    <a:pt x="3" y="65"/>
                    <a:pt x="5" y="62"/>
                    <a:pt x="8" y="59"/>
                  </a:cubicBezTo>
                  <a:cubicBezTo>
                    <a:pt x="6" y="54"/>
                    <a:pt x="6" y="50"/>
                    <a:pt x="6" y="45"/>
                  </a:cubicBezTo>
                  <a:cubicBezTo>
                    <a:pt x="6" y="20"/>
                    <a:pt x="26" y="0"/>
                    <a:pt x="51" y="0"/>
                  </a:cubicBezTo>
                  <a:cubicBezTo>
                    <a:pt x="76" y="0"/>
                    <a:pt x="97" y="20"/>
                    <a:pt x="97" y="45"/>
                  </a:cubicBezTo>
                  <a:cubicBezTo>
                    <a:pt x="97" y="50"/>
                    <a:pt x="96" y="55"/>
                    <a:pt x="94" y="60"/>
                  </a:cubicBezTo>
                  <a:cubicBezTo>
                    <a:pt x="99" y="66"/>
                    <a:pt x="103" y="74"/>
                    <a:pt x="107" y="82"/>
                  </a:cubicBezTo>
                  <a:cubicBezTo>
                    <a:pt x="110" y="90"/>
                    <a:pt x="113" y="100"/>
                    <a:pt x="113" y="109"/>
                  </a:cubicBezTo>
                  <a:cubicBezTo>
                    <a:pt x="113" y="116"/>
                    <a:pt x="112" y="123"/>
                    <a:pt x="110" y="129"/>
                  </a:cubicBezTo>
                  <a:cubicBezTo>
                    <a:pt x="109" y="133"/>
                    <a:pt x="107" y="138"/>
                    <a:pt x="105" y="141"/>
                  </a:cubicBezTo>
                  <a:cubicBezTo>
                    <a:pt x="105" y="141"/>
                    <a:pt x="105" y="141"/>
                    <a:pt x="105" y="142"/>
                  </a:cubicBezTo>
                  <a:cubicBezTo>
                    <a:pt x="103" y="144"/>
                    <a:pt x="101" y="146"/>
                    <a:pt x="99" y="147"/>
                  </a:cubicBezTo>
                  <a:cubicBezTo>
                    <a:pt x="98" y="148"/>
                    <a:pt x="97" y="149"/>
                    <a:pt x="96" y="149"/>
                  </a:cubicBezTo>
                  <a:cubicBezTo>
                    <a:pt x="96" y="149"/>
                    <a:pt x="96" y="149"/>
                    <a:pt x="96" y="150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07" y="200"/>
                    <a:pt x="107" y="200"/>
                    <a:pt x="107" y="200"/>
                  </a:cubicBezTo>
                  <a:cubicBezTo>
                    <a:pt x="118" y="200"/>
                    <a:pt x="127" y="209"/>
                    <a:pt x="127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5816600" y="4826000"/>
              <a:ext cx="98425" cy="230188"/>
            </a:xfrm>
            <a:custGeom>
              <a:avLst/>
              <a:gdLst>
                <a:gd name="T0" fmla="*/ 18 w 26"/>
                <a:gd name="T1" fmla="*/ 4 h 61"/>
                <a:gd name="T2" fmla="*/ 18 w 26"/>
                <a:gd name="T3" fmla="*/ 48 h 61"/>
                <a:gd name="T4" fmla="*/ 13 w 26"/>
                <a:gd name="T5" fmla="*/ 53 h 61"/>
                <a:gd name="T6" fmla="*/ 8 w 26"/>
                <a:gd name="T7" fmla="*/ 48 h 61"/>
                <a:gd name="T8" fmla="*/ 8 w 26"/>
                <a:gd name="T9" fmla="*/ 4 h 61"/>
                <a:gd name="T10" fmla="*/ 4 w 26"/>
                <a:gd name="T11" fmla="*/ 0 h 61"/>
                <a:gd name="T12" fmla="*/ 0 w 26"/>
                <a:gd name="T13" fmla="*/ 4 h 61"/>
                <a:gd name="T14" fmla="*/ 0 w 26"/>
                <a:gd name="T15" fmla="*/ 48 h 61"/>
                <a:gd name="T16" fmla="*/ 13 w 26"/>
                <a:gd name="T17" fmla="*/ 61 h 61"/>
                <a:gd name="T18" fmla="*/ 26 w 26"/>
                <a:gd name="T19" fmla="*/ 48 h 61"/>
                <a:gd name="T20" fmla="*/ 26 w 26"/>
                <a:gd name="T21" fmla="*/ 4 h 61"/>
                <a:gd name="T22" fmla="*/ 22 w 26"/>
                <a:gd name="T23" fmla="*/ 0 h 61"/>
                <a:gd name="T24" fmla="*/ 18 w 26"/>
                <a:gd name="T25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61">
                  <a:moveTo>
                    <a:pt x="18" y="4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18" y="51"/>
                    <a:pt x="16" y="53"/>
                    <a:pt x="13" y="53"/>
                  </a:cubicBezTo>
                  <a:cubicBezTo>
                    <a:pt x="10" y="53"/>
                    <a:pt x="8" y="51"/>
                    <a:pt x="8" y="4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5"/>
                    <a:pt x="6" y="61"/>
                    <a:pt x="13" y="61"/>
                  </a:cubicBezTo>
                  <a:cubicBezTo>
                    <a:pt x="20" y="61"/>
                    <a:pt x="26" y="55"/>
                    <a:pt x="26" y="48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4" y="0"/>
                    <a:pt x="22" y="0"/>
                  </a:cubicBezTo>
                  <a:cubicBezTo>
                    <a:pt x="20" y="0"/>
                    <a:pt x="18" y="2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27" name="Freeform 13"/>
            <p:cNvSpPr>
              <a:spLocks noEditPoints="1"/>
            </p:cNvSpPr>
            <p:nvPr/>
          </p:nvSpPr>
          <p:spPr bwMode="auto">
            <a:xfrm>
              <a:off x="5676900" y="4621213"/>
              <a:ext cx="381000" cy="601663"/>
            </a:xfrm>
            <a:custGeom>
              <a:avLst/>
              <a:gdLst>
                <a:gd name="T0" fmla="*/ 101 w 101"/>
                <a:gd name="T1" fmla="*/ 145 h 159"/>
                <a:gd name="T2" fmla="*/ 82 w 101"/>
                <a:gd name="T3" fmla="*/ 100 h 159"/>
                <a:gd name="T4" fmla="*/ 90 w 101"/>
                <a:gd name="T5" fmla="*/ 95 h 159"/>
                <a:gd name="T6" fmla="*/ 88 w 101"/>
                <a:gd name="T7" fmla="*/ 59 h 159"/>
                <a:gd name="T8" fmla="*/ 80 w 101"/>
                <a:gd name="T9" fmla="*/ 40 h 159"/>
                <a:gd name="T10" fmla="*/ 81 w 101"/>
                <a:gd name="T11" fmla="*/ 36 h 159"/>
                <a:gd name="T12" fmla="*/ 82 w 101"/>
                <a:gd name="T13" fmla="*/ 31 h 159"/>
                <a:gd name="T14" fmla="*/ 51 w 101"/>
                <a:gd name="T15" fmla="*/ 0 h 159"/>
                <a:gd name="T16" fmla="*/ 20 w 101"/>
                <a:gd name="T17" fmla="*/ 31 h 159"/>
                <a:gd name="T18" fmla="*/ 17 w 101"/>
                <a:gd name="T19" fmla="*/ 47 h 159"/>
                <a:gd name="T20" fmla="*/ 9 w 101"/>
                <a:gd name="T21" fmla="*/ 82 h 159"/>
                <a:gd name="T22" fmla="*/ 12 w 101"/>
                <a:gd name="T23" fmla="*/ 96 h 159"/>
                <a:gd name="T24" fmla="*/ 19 w 101"/>
                <a:gd name="T25" fmla="*/ 101 h 159"/>
                <a:gd name="T26" fmla="*/ 0 w 101"/>
                <a:gd name="T27" fmla="*/ 145 h 159"/>
                <a:gd name="T28" fmla="*/ 13 w 101"/>
                <a:gd name="T29" fmla="*/ 159 h 159"/>
                <a:gd name="T30" fmla="*/ 87 w 101"/>
                <a:gd name="T31" fmla="*/ 159 h 159"/>
                <a:gd name="T32" fmla="*/ 90 w 101"/>
                <a:gd name="T33" fmla="*/ 159 h 159"/>
                <a:gd name="T34" fmla="*/ 90 w 101"/>
                <a:gd name="T35" fmla="*/ 159 h 159"/>
                <a:gd name="T36" fmla="*/ 29 w 101"/>
                <a:gd name="T37" fmla="*/ 39 h 159"/>
                <a:gd name="T38" fmla="*/ 28 w 101"/>
                <a:gd name="T39" fmla="*/ 29 h 159"/>
                <a:gd name="T40" fmla="*/ 51 w 101"/>
                <a:gd name="T41" fmla="*/ 8 h 159"/>
                <a:gd name="T42" fmla="*/ 74 w 101"/>
                <a:gd name="T43" fmla="*/ 31 h 159"/>
                <a:gd name="T44" fmla="*/ 72 w 101"/>
                <a:gd name="T45" fmla="*/ 40 h 159"/>
                <a:gd name="T46" fmla="*/ 51 w 101"/>
                <a:gd name="T47" fmla="*/ 54 h 159"/>
                <a:gd name="T48" fmla="*/ 29 w 101"/>
                <a:gd name="T49" fmla="*/ 39 h 159"/>
                <a:gd name="T50" fmla="*/ 18 w 101"/>
                <a:gd name="T51" fmla="*/ 90 h 159"/>
                <a:gd name="T52" fmla="*/ 21 w 101"/>
                <a:gd name="T53" fmla="*/ 60 h 159"/>
                <a:gd name="T54" fmla="*/ 25 w 101"/>
                <a:gd name="T55" fmla="*/ 49 h 159"/>
                <a:gd name="T56" fmla="*/ 76 w 101"/>
                <a:gd name="T57" fmla="*/ 49 h 159"/>
                <a:gd name="T58" fmla="*/ 82 w 101"/>
                <a:gd name="T59" fmla="*/ 68 h 159"/>
                <a:gd name="T60" fmla="*/ 84 w 101"/>
                <a:gd name="T61" fmla="*/ 89 h 159"/>
                <a:gd name="T62" fmla="*/ 77 w 101"/>
                <a:gd name="T63" fmla="*/ 93 h 159"/>
                <a:gd name="T64" fmla="*/ 73 w 101"/>
                <a:gd name="T65" fmla="*/ 98 h 159"/>
                <a:gd name="T66" fmla="*/ 22 w 101"/>
                <a:gd name="T67" fmla="*/ 130 h 159"/>
                <a:gd name="T68" fmla="*/ 27 w 101"/>
                <a:gd name="T69" fmla="*/ 94 h 159"/>
                <a:gd name="T70" fmla="*/ 21 w 101"/>
                <a:gd name="T71" fmla="*/ 93 h 159"/>
                <a:gd name="T72" fmla="*/ 19 w 101"/>
                <a:gd name="T73" fmla="*/ 93 h 159"/>
                <a:gd name="T74" fmla="*/ 87 w 101"/>
                <a:gd name="T75" fmla="*/ 138 h 159"/>
                <a:gd name="T76" fmla="*/ 87 w 101"/>
                <a:gd name="T77" fmla="*/ 151 h 159"/>
                <a:gd name="T78" fmla="*/ 8 w 101"/>
                <a:gd name="T79" fmla="*/ 14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1" h="159">
                  <a:moveTo>
                    <a:pt x="90" y="159"/>
                  </a:moveTo>
                  <a:cubicBezTo>
                    <a:pt x="97" y="157"/>
                    <a:pt x="101" y="151"/>
                    <a:pt x="101" y="145"/>
                  </a:cubicBezTo>
                  <a:cubicBezTo>
                    <a:pt x="101" y="137"/>
                    <a:pt x="95" y="131"/>
                    <a:pt x="88" y="130"/>
                  </a:cubicBezTo>
                  <a:cubicBezTo>
                    <a:pt x="82" y="100"/>
                    <a:pt x="82" y="100"/>
                    <a:pt x="82" y="100"/>
                  </a:cubicBezTo>
                  <a:cubicBezTo>
                    <a:pt x="82" y="100"/>
                    <a:pt x="82" y="100"/>
                    <a:pt x="82" y="100"/>
                  </a:cubicBezTo>
                  <a:cubicBezTo>
                    <a:pt x="85" y="100"/>
                    <a:pt x="88" y="98"/>
                    <a:pt x="90" y="95"/>
                  </a:cubicBezTo>
                  <a:cubicBezTo>
                    <a:pt x="91" y="92"/>
                    <a:pt x="92" y="88"/>
                    <a:pt x="92" y="82"/>
                  </a:cubicBezTo>
                  <a:cubicBezTo>
                    <a:pt x="92" y="76"/>
                    <a:pt x="91" y="68"/>
                    <a:pt x="88" y="59"/>
                  </a:cubicBezTo>
                  <a:cubicBezTo>
                    <a:pt x="87" y="55"/>
                    <a:pt x="86" y="51"/>
                    <a:pt x="84" y="48"/>
                  </a:cubicBezTo>
                  <a:cubicBezTo>
                    <a:pt x="83" y="45"/>
                    <a:pt x="82" y="42"/>
                    <a:pt x="80" y="40"/>
                  </a:cubicBezTo>
                  <a:cubicBezTo>
                    <a:pt x="81" y="39"/>
                    <a:pt x="81" y="37"/>
                    <a:pt x="81" y="3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2" y="34"/>
                    <a:pt x="82" y="33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14"/>
                    <a:pt x="68" y="0"/>
                    <a:pt x="51" y="0"/>
                  </a:cubicBezTo>
                  <a:cubicBezTo>
                    <a:pt x="35" y="0"/>
                    <a:pt x="22" y="12"/>
                    <a:pt x="20" y="28"/>
                  </a:cubicBezTo>
                  <a:cubicBezTo>
                    <a:pt x="20" y="29"/>
                    <a:pt x="20" y="30"/>
                    <a:pt x="20" y="31"/>
                  </a:cubicBezTo>
                  <a:cubicBezTo>
                    <a:pt x="20" y="34"/>
                    <a:pt x="20" y="37"/>
                    <a:pt x="21" y="40"/>
                  </a:cubicBezTo>
                  <a:cubicBezTo>
                    <a:pt x="20" y="42"/>
                    <a:pt x="18" y="44"/>
                    <a:pt x="17" y="47"/>
                  </a:cubicBezTo>
                  <a:cubicBezTo>
                    <a:pt x="15" y="52"/>
                    <a:pt x="13" y="58"/>
                    <a:pt x="12" y="64"/>
                  </a:cubicBezTo>
                  <a:cubicBezTo>
                    <a:pt x="10" y="71"/>
                    <a:pt x="9" y="77"/>
                    <a:pt x="9" y="82"/>
                  </a:cubicBezTo>
                  <a:cubicBezTo>
                    <a:pt x="9" y="86"/>
                    <a:pt x="9" y="89"/>
                    <a:pt x="10" y="91"/>
                  </a:cubicBezTo>
                  <a:cubicBezTo>
                    <a:pt x="10" y="93"/>
                    <a:pt x="11" y="94"/>
                    <a:pt x="12" y="96"/>
                  </a:cubicBezTo>
                  <a:cubicBezTo>
                    <a:pt x="13" y="98"/>
                    <a:pt x="14" y="99"/>
                    <a:pt x="16" y="100"/>
                  </a:cubicBezTo>
                  <a:cubicBezTo>
                    <a:pt x="17" y="101"/>
                    <a:pt x="18" y="101"/>
                    <a:pt x="19" y="101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6" y="131"/>
                    <a:pt x="0" y="137"/>
                    <a:pt x="0" y="145"/>
                  </a:cubicBezTo>
                  <a:cubicBezTo>
                    <a:pt x="0" y="152"/>
                    <a:pt x="5" y="157"/>
                    <a:pt x="12" y="159"/>
                  </a:cubicBezTo>
                  <a:cubicBezTo>
                    <a:pt x="12" y="159"/>
                    <a:pt x="13" y="159"/>
                    <a:pt x="13" y="159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88" y="159"/>
                    <a:pt x="88" y="159"/>
                    <a:pt x="88" y="159"/>
                  </a:cubicBezTo>
                  <a:cubicBezTo>
                    <a:pt x="89" y="159"/>
                    <a:pt x="89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lose/>
                  <a:moveTo>
                    <a:pt x="29" y="39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28" y="36"/>
                    <a:pt x="28" y="34"/>
                    <a:pt x="28" y="31"/>
                  </a:cubicBezTo>
                  <a:cubicBezTo>
                    <a:pt x="28" y="30"/>
                    <a:pt x="28" y="29"/>
                    <a:pt x="28" y="29"/>
                  </a:cubicBezTo>
                  <a:cubicBezTo>
                    <a:pt x="29" y="23"/>
                    <a:pt x="31" y="19"/>
                    <a:pt x="35" y="15"/>
                  </a:cubicBezTo>
                  <a:cubicBezTo>
                    <a:pt x="39" y="11"/>
                    <a:pt x="44" y="8"/>
                    <a:pt x="51" y="8"/>
                  </a:cubicBezTo>
                  <a:cubicBezTo>
                    <a:pt x="57" y="8"/>
                    <a:pt x="63" y="11"/>
                    <a:pt x="67" y="15"/>
                  </a:cubicBezTo>
                  <a:cubicBezTo>
                    <a:pt x="71" y="19"/>
                    <a:pt x="74" y="25"/>
                    <a:pt x="74" y="31"/>
                  </a:cubicBezTo>
                  <a:cubicBezTo>
                    <a:pt x="74" y="34"/>
                    <a:pt x="73" y="37"/>
                    <a:pt x="72" y="39"/>
                  </a:cubicBezTo>
                  <a:cubicBezTo>
                    <a:pt x="72" y="39"/>
                    <a:pt x="72" y="40"/>
                    <a:pt x="72" y="40"/>
                  </a:cubicBezTo>
                  <a:cubicBezTo>
                    <a:pt x="71" y="43"/>
                    <a:pt x="69" y="45"/>
                    <a:pt x="67" y="47"/>
                  </a:cubicBezTo>
                  <a:cubicBezTo>
                    <a:pt x="63" y="52"/>
                    <a:pt x="57" y="54"/>
                    <a:pt x="51" y="54"/>
                  </a:cubicBezTo>
                  <a:cubicBezTo>
                    <a:pt x="44" y="54"/>
                    <a:pt x="39" y="52"/>
                    <a:pt x="35" y="47"/>
                  </a:cubicBezTo>
                  <a:cubicBezTo>
                    <a:pt x="32" y="45"/>
                    <a:pt x="30" y="42"/>
                    <a:pt x="29" y="39"/>
                  </a:cubicBezTo>
                  <a:close/>
                  <a:moveTo>
                    <a:pt x="19" y="93"/>
                  </a:moveTo>
                  <a:cubicBezTo>
                    <a:pt x="19" y="92"/>
                    <a:pt x="18" y="92"/>
                    <a:pt x="18" y="90"/>
                  </a:cubicBezTo>
                  <a:cubicBezTo>
                    <a:pt x="18" y="88"/>
                    <a:pt x="17" y="86"/>
                    <a:pt x="17" y="82"/>
                  </a:cubicBezTo>
                  <a:cubicBezTo>
                    <a:pt x="17" y="76"/>
                    <a:pt x="19" y="68"/>
                    <a:pt x="21" y="60"/>
                  </a:cubicBezTo>
                  <a:cubicBezTo>
                    <a:pt x="22" y="57"/>
                    <a:pt x="23" y="53"/>
                    <a:pt x="25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31" y="57"/>
                    <a:pt x="40" y="62"/>
                    <a:pt x="51" y="62"/>
                  </a:cubicBezTo>
                  <a:cubicBezTo>
                    <a:pt x="61" y="62"/>
                    <a:pt x="70" y="57"/>
                    <a:pt x="76" y="49"/>
                  </a:cubicBezTo>
                  <a:cubicBezTo>
                    <a:pt x="76" y="50"/>
                    <a:pt x="77" y="50"/>
                    <a:pt x="77" y="51"/>
                  </a:cubicBezTo>
                  <a:cubicBezTo>
                    <a:pt x="79" y="56"/>
                    <a:pt x="81" y="62"/>
                    <a:pt x="82" y="68"/>
                  </a:cubicBezTo>
                  <a:cubicBezTo>
                    <a:pt x="84" y="73"/>
                    <a:pt x="84" y="79"/>
                    <a:pt x="84" y="82"/>
                  </a:cubicBezTo>
                  <a:cubicBezTo>
                    <a:pt x="84" y="85"/>
                    <a:pt x="84" y="87"/>
                    <a:pt x="84" y="89"/>
                  </a:cubicBezTo>
                  <a:cubicBezTo>
                    <a:pt x="83" y="91"/>
                    <a:pt x="82" y="92"/>
                    <a:pt x="81" y="92"/>
                  </a:cubicBezTo>
                  <a:cubicBezTo>
                    <a:pt x="80" y="93"/>
                    <a:pt x="79" y="93"/>
                    <a:pt x="77" y="93"/>
                  </a:cubicBezTo>
                  <a:cubicBezTo>
                    <a:pt x="76" y="93"/>
                    <a:pt x="75" y="93"/>
                    <a:pt x="74" y="94"/>
                  </a:cubicBezTo>
                  <a:cubicBezTo>
                    <a:pt x="73" y="95"/>
                    <a:pt x="73" y="97"/>
                    <a:pt x="73" y="98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8" y="97"/>
                    <a:pt x="28" y="95"/>
                    <a:pt x="27" y="94"/>
                  </a:cubicBezTo>
                  <a:cubicBezTo>
                    <a:pt x="27" y="93"/>
                    <a:pt x="25" y="93"/>
                    <a:pt x="24" y="93"/>
                  </a:cubicBezTo>
                  <a:cubicBezTo>
                    <a:pt x="23" y="93"/>
                    <a:pt x="22" y="93"/>
                    <a:pt x="21" y="93"/>
                  </a:cubicBezTo>
                  <a:cubicBezTo>
                    <a:pt x="20" y="93"/>
                    <a:pt x="20" y="93"/>
                    <a:pt x="20" y="93"/>
                  </a:cubicBezTo>
                  <a:lnTo>
                    <a:pt x="19" y="93"/>
                  </a:lnTo>
                  <a:close/>
                  <a:moveTo>
                    <a:pt x="15" y="138"/>
                  </a:moveTo>
                  <a:cubicBezTo>
                    <a:pt x="87" y="138"/>
                    <a:pt x="87" y="138"/>
                    <a:pt x="87" y="138"/>
                  </a:cubicBezTo>
                  <a:cubicBezTo>
                    <a:pt x="90" y="138"/>
                    <a:pt x="93" y="141"/>
                    <a:pt x="93" y="145"/>
                  </a:cubicBezTo>
                  <a:cubicBezTo>
                    <a:pt x="93" y="148"/>
                    <a:pt x="90" y="151"/>
                    <a:pt x="87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1" y="151"/>
                    <a:pt x="8" y="148"/>
                    <a:pt x="8" y="145"/>
                  </a:cubicBezTo>
                  <a:cubicBezTo>
                    <a:pt x="8" y="141"/>
                    <a:pt x="11" y="138"/>
                    <a:pt x="15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28" name="Freeform 14"/>
            <p:cNvSpPr>
              <a:spLocks noEditPoints="1"/>
            </p:cNvSpPr>
            <p:nvPr/>
          </p:nvSpPr>
          <p:spPr bwMode="auto">
            <a:xfrm>
              <a:off x="5067300" y="3892550"/>
              <a:ext cx="1104900" cy="1530350"/>
            </a:xfrm>
            <a:custGeom>
              <a:avLst/>
              <a:gdLst>
                <a:gd name="T0" fmla="*/ 132 w 292"/>
                <a:gd name="T1" fmla="*/ 318 h 405"/>
                <a:gd name="T2" fmla="*/ 51 w 292"/>
                <a:gd name="T3" fmla="*/ 318 h 405"/>
                <a:gd name="T4" fmla="*/ 68 w 292"/>
                <a:gd name="T5" fmla="*/ 295 h 405"/>
                <a:gd name="T6" fmla="*/ 114 w 292"/>
                <a:gd name="T7" fmla="*/ 295 h 405"/>
                <a:gd name="T8" fmla="*/ 114 w 292"/>
                <a:gd name="T9" fmla="*/ 341 h 405"/>
                <a:gd name="T10" fmla="*/ 68 w 292"/>
                <a:gd name="T11" fmla="*/ 341 h 405"/>
                <a:gd name="T12" fmla="*/ 68 w 292"/>
                <a:gd name="T13" fmla="*/ 295 h 405"/>
                <a:gd name="T14" fmla="*/ 284 w 292"/>
                <a:gd name="T15" fmla="*/ 8 h 405"/>
                <a:gd name="T16" fmla="*/ 8 w 292"/>
                <a:gd name="T17" fmla="*/ 397 h 405"/>
                <a:gd name="T18" fmla="*/ 284 w 292"/>
                <a:gd name="T19" fmla="*/ 374 h 405"/>
                <a:gd name="T20" fmla="*/ 292 w 292"/>
                <a:gd name="T21" fmla="*/ 374 h 405"/>
                <a:gd name="T22" fmla="*/ 290 w 292"/>
                <a:gd name="T23" fmla="*/ 404 h 405"/>
                <a:gd name="T24" fmla="*/ 4 w 292"/>
                <a:gd name="T25" fmla="*/ 405 h 405"/>
                <a:gd name="T26" fmla="*/ 0 w 292"/>
                <a:gd name="T27" fmla="*/ 401 h 405"/>
                <a:gd name="T28" fmla="*/ 1 w 292"/>
                <a:gd name="T29" fmla="*/ 2 h 405"/>
                <a:gd name="T30" fmla="*/ 288 w 292"/>
                <a:gd name="T31" fmla="*/ 0 h 405"/>
                <a:gd name="T32" fmla="*/ 292 w 292"/>
                <a:gd name="T33" fmla="*/ 4 h 405"/>
                <a:gd name="T34" fmla="*/ 288 w 292"/>
                <a:gd name="T35" fmla="*/ 90 h 405"/>
                <a:gd name="T36" fmla="*/ 230 w 292"/>
                <a:gd name="T37" fmla="*/ 70 h 405"/>
                <a:gd name="T38" fmla="*/ 56 w 292"/>
                <a:gd name="T39" fmla="*/ 66 h 405"/>
                <a:gd name="T40" fmla="*/ 230 w 292"/>
                <a:gd name="T41" fmla="*/ 62 h 405"/>
                <a:gd name="T42" fmla="*/ 230 w 292"/>
                <a:gd name="T43" fmla="*/ 70 h 405"/>
                <a:gd name="T44" fmla="*/ 60 w 292"/>
                <a:gd name="T45" fmla="*/ 124 h 405"/>
                <a:gd name="T46" fmla="*/ 60 w 292"/>
                <a:gd name="T47" fmla="*/ 116 h 405"/>
                <a:gd name="T48" fmla="*/ 209 w 292"/>
                <a:gd name="T49" fmla="*/ 120 h 405"/>
                <a:gd name="T50" fmla="*/ 173 w 292"/>
                <a:gd name="T51" fmla="*/ 180 h 405"/>
                <a:gd name="T52" fmla="*/ 56 w 292"/>
                <a:gd name="T53" fmla="*/ 176 h 405"/>
                <a:gd name="T54" fmla="*/ 173 w 292"/>
                <a:gd name="T55" fmla="*/ 172 h 405"/>
                <a:gd name="T56" fmla="*/ 173 w 292"/>
                <a:gd name="T57" fmla="*/ 180 h 405"/>
                <a:gd name="T58" fmla="*/ 56 w 292"/>
                <a:gd name="T59" fmla="*/ 233 h 405"/>
                <a:gd name="T60" fmla="*/ 116 w 292"/>
                <a:gd name="T61" fmla="*/ 229 h 405"/>
                <a:gd name="T62" fmla="*/ 116 w 292"/>
                <a:gd name="T63" fmla="*/ 23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2" h="405">
                  <a:moveTo>
                    <a:pt x="91" y="359"/>
                  </a:moveTo>
                  <a:cubicBezTo>
                    <a:pt x="114" y="359"/>
                    <a:pt x="132" y="341"/>
                    <a:pt x="132" y="318"/>
                  </a:cubicBezTo>
                  <a:cubicBezTo>
                    <a:pt x="132" y="296"/>
                    <a:pt x="114" y="278"/>
                    <a:pt x="91" y="278"/>
                  </a:cubicBezTo>
                  <a:cubicBezTo>
                    <a:pt x="69" y="278"/>
                    <a:pt x="51" y="296"/>
                    <a:pt x="51" y="318"/>
                  </a:cubicBezTo>
                  <a:cubicBezTo>
                    <a:pt x="51" y="341"/>
                    <a:pt x="69" y="359"/>
                    <a:pt x="91" y="359"/>
                  </a:cubicBezTo>
                  <a:close/>
                  <a:moveTo>
                    <a:pt x="68" y="295"/>
                  </a:moveTo>
                  <a:cubicBezTo>
                    <a:pt x="74" y="289"/>
                    <a:pt x="82" y="286"/>
                    <a:pt x="91" y="286"/>
                  </a:cubicBezTo>
                  <a:cubicBezTo>
                    <a:pt x="100" y="286"/>
                    <a:pt x="108" y="289"/>
                    <a:pt x="114" y="295"/>
                  </a:cubicBezTo>
                  <a:cubicBezTo>
                    <a:pt x="120" y="301"/>
                    <a:pt x="124" y="309"/>
                    <a:pt x="124" y="318"/>
                  </a:cubicBezTo>
                  <a:cubicBezTo>
                    <a:pt x="124" y="327"/>
                    <a:pt x="120" y="335"/>
                    <a:pt x="114" y="341"/>
                  </a:cubicBezTo>
                  <a:cubicBezTo>
                    <a:pt x="108" y="347"/>
                    <a:pt x="100" y="351"/>
                    <a:pt x="91" y="351"/>
                  </a:cubicBezTo>
                  <a:cubicBezTo>
                    <a:pt x="82" y="351"/>
                    <a:pt x="74" y="347"/>
                    <a:pt x="68" y="341"/>
                  </a:cubicBezTo>
                  <a:cubicBezTo>
                    <a:pt x="62" y="335"/>
                    <a:pt x="59" y="327"/>
                    <a:pt x="59" y="318"/>
                  </a:cubicBezTo>
                  <a:cubicBezTo>
                    <a:pt x="59" y="309"/>
                    <a:pt x="62" y="301"/>
                    <a:pt x="68" y="295"/>
                  </a:cubicBezTo>
                  <a:close/>
                  <a:moveTo>
                    <a:pt x="284" y="86"/>
                  </a:moveTo>
                  <a:cubicBezTo>
                    <a:pt x="284" y="8"/>
                    <a:pt x="284" y="8"/>
                    <a:pt x="284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97"/>
                    <a:pt x="8" y="397"/>
                    <a:pt x="8" y="397"/>
                  </a:cubicBezTo>
                  <a:cubicBezTo>
                    <a:pt x="284" y="397"/>
                    <a:pt x="284" y="397"/>
                    <a:pt x="284" y="397"/>
                  </a:cubicBezTo>
                  <a:cubicBezTo>
                    <a:pt x="284" y="374"/>
                    <a:pt x="284" y="374"/>
                    <a:pt x="284" y="374"/>
                  </a:cubicBezTo>
                  <a:cubicBezTo>
                    <a:pt x="284" y="371"/>
                    <a:pt x="285" y="370"/>
                    <a:pt x="288" y="370"/>
                  </a:cubicBezTo>
                  <a:cubicBezTo>
                    <a:pt x="290" y="370"/>
                    <a:pt x="292" y="371"/>
                    <a:pt x="292" y="374"/>
                  </a:cubicBezTo>
                  <a:cubicBezTo>
                    <a:pt x="292" y="401"/>
                    <a:pt x="292" y="401"/>
                    <a:pt x="292" y="401"/>
                  </a:cubicBezTo>
                  <a:cubicBezTo>
                    <a:pt x="292" y="402"/>
                    <a:pt x="291" y="403"/>
                    <a:pt x="290" y="404"/>
                  </a:cubicBezTo>
                  <a:cubicBezTo>
                    <a:pt x="290" y="405"/>
                    <a:pt x="289" y="405"/>
                    <a:pt x="288" y="405"/>
                  </a:cubicBezTo>
                  <a:cubicBezTo>
                    <a:pt x="4" y="405"/>
                    <a:pt x="4" y="405"/>
                    <a:pt x="4" y="405"/>
                  </a:cubicBezTo>
                  <a:cubicBezTo>
                    <a:pt x="3" y="405"/>
                    <a:pt x="2" y="405"/>
                    <a:pt x="1" y="404"/>
                  </a:cubicBezTo>
                  <a:cubicBezTo>
                    <a:pt x="1" y="403"/>
                    <a:pt x="0" y="402"/>
                    <a:pt x="0" y="40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89" y="0"/>
                    <a:pt x="290" y="1"/>
                    <a:pt x="290" y="2"/>
                  </a:cubicBezTo>
                  <a:cubicBezTo>
                    <a:pt x="291" y="2"/>
                    <a:pt x="292" y="3"/>
                    <a:pt x="292" y="4"/>
                  </a:cubicBezTo>
                  <a:cubicBezTo>
                    <a:pt x="292" y="86"/>
                    <a:pt x="292" y="86"/>
                    <a:pt x="292" y="86"/>
                  </a:cubicBezTo>
                  <a:cubicBezTo>
                    <a:pt x="292" y="88"/>
                    <a:pt x="290" y="90"/>
                    <a:pt x="288" y="90"/>
                  </a:cubicBezTo>
                  <a:cubicBezTo>
                    <a:pt x="285" y="90"/>
                    <a:pt x="284" y="88"/>
                    <a:pt x="284" y="86"/>
                  </a:cubicBezTo>
                  <a:close/>
                  <a:moveTo>
                    <a:pt x="230" y="70"/>
                  </a:moveTo>
                  <a:cubicBezTo>
                    <a:pt x="60" y="70"/>
                    <a:pt x="60" y="70"/>
                    <a:pt x="60" y="70"/>
                  </a:cubicBezTo>
                  <a:cubicBezTo>
                    <a:pt x="58" y="70"/>
                    <a:pt x="56" y="68"/>
                    <a:pt x="56" y="66"/>
                  </a:cubicBezTo>
                  <a:cubicBezTo>
                    <a:pt x="56" y="64"/>
                    <a:pt x="58" y="62"/>
                    <a:pt x="60" y="62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32" y="62"/>
                    <a:pt x="234" y="64"/>
                    <a:pt x="234" y="66"/>
                  </a:cubicBezTo>
                  <a:cubicBezTo>
                    <a:pt x="234" y="68"/>
                    <a:pt x="232" y="70"/>
                    <a:pt x="230" y="70"/>
                  </a:cubicBezTo>
                  <a:close/>
                  <a:moveTo>
                    <a:pt x="205" y="124"/>
                  </a:moveTo>
                  <a:cubicBezTo>
                    <a:pt x="60" y="124"/>
                    <a:pt x="60" y="124"/>
                    <a:pt x="60" y="124"/>
                  </a:cubicBezTo>
                  <a:cubicBezTo>
                    <a:pt x="58" y="124"/>
                    <a:pt x="56" y="122"/>
                    <a:pt x="56" y="120"/>
                  </a:cubicBezTo>
                  <a:cubicBezTo>
                    <a:pt x="56" y="118"/>
                    <a:pt x="58" y="116"/>
                    <a:pt x="60" y="116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7" y="116"/>
                    <a:pt x="209" y="118"/>
                    <a:pt x="209" y="120"/>
                  </a:cubicBezTo>
                  <a:cubicBezTo>
                    <a:pt x="209" y="122"/>
                    <a:pt x="207" y="124"/>
                    <a:pt x="205" y="124"/>
                  </a:cubicBezTo>
                  <a:close/>
                  <a:moveTo>
                    <a:pt x="173" y="180"/>
                  </a:moveTo>
                  <a:cubicBezTo>
                    <a:pt x="60" y="180"/>
                    <a:pt x="60" y="180"/>
                    <a:pt x="60" y="180"/>
                  </a:cubicBezTo>
                  <a:cubicBezTo>
                    <a:pt x="58" y="180"/>
                    <a:pt x="56" y="178"/>
                    <a:pt x="56" y="176"/>
                  </a:cubicBezTo>
                  <a:cubicBezTo>
                    <a:pt x="56" y="174"/>
                    <a:pt x="58" y="172"/>
                    <a:pt x="60" y="172"/>
                  </a:cubicBezTo>
                  <a:cubicBezTo>
                    <a:pt x="173" y="172"/>
                    <a:pt x="173" y="172"/>
                    <a:pt x="173" y="172"/>
                  </a:cubicBezTo>
                  <a:cubicBezTo>
                    <a:pt x="175" y="172"/>
                    <a:pt x="177" y="174"/>
                    <a:pt x="177" y="176"/>
                  </a:cubicBezTo>
                  <a:cubicBezTo>
                    <a:pt x="177" y="178"/>
                    <a:pt x="175" y="180"/>
                    <a:pt x="173" y="180"/>
                  </a:cubicBezTo>
                  <a:close/>
                  <a:moveTo>
                    <a:pt x="60" y="237"/>
                  </a:moveTo>
                  <a:cubicBezTo>
                    <a:pt x="58" y="237"/>
                    <a:pt x="56" y="235"/>
                    <a:pt x="56" y="233"/>
                  </a:cubicBezTo>
                  <a:cubicBezTo>
                    <a:pt x="56" y="231"/>
                    <a:pt x="58" y="229"/>
                    <a:pt x="60" y="229"/>
                  </a:cubicBezTo>
                  <a:cubicBezTo>
                    <a:pt x="116" y="229"/>
                    <a:pt x="116" y="229"/>
                    <a:pt x="116" y="229"/>
                  </a:cubicBezTo>
                  <a:cubicBezTo>
                    <a:pt x="118" y="229"/>
                    <a:pt x="120" y="231"/>
                    <a:pt x="120" y="233"/>
                  </a:cubicBezTo>
                  <a:cubicBezTo>
                    <a:pt x="120" y="235"/>
                    <a:pt x="118" y="237"/>
                    <a:pt x="116" y="237"/>
                  </a:cubicBezTo>
                  <a:lnTo>
                    <a:pt x="6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774334" y="1968893"/>
            <a:ext cx="495139" cy="498896"/>
            <a:chOff x="5411788" y="3671888"/>
            <a:chExt cx="1046162" cy="1054100"/>
          </a:xfrm>
          <a:solidFill>
            <a:schemeClr val="bg1"/>
          </a:solidFill>
        </p:grpSpPr>
        <p:sp>
          <p:nvSpPr>
            <p:cNvPr id="34" name="Freeform 18"/>
            <p:cNvSpPr>
              <a:spLocks noEditPoints="1"/>
            </p:cNvSpPr>
            <p:nvPr/>
          </p:nvSpPr>
          <p:spPr bwMode="auto">
            <a:xfrm>
              <a:off x="5422900" y="4043363"/>
              <a:ext cx="141287" cy="420688"/>
            </a:xfrm>
            <a:custGeom>
              <a:avLst/>
              <a:gdLst>
                <a:gd name="T0" fmla="*/ 27 w 37"/>
                <a:gd name="T1" fmla="*/ 90 h 111"/>
                <a:gd name="T2" fmla="*/ 37 w 37"/>
                <a:gd name="T3" fmla="*/ 50 h 111"/>
                <a:gd name="T4" fmla="*/ 21 w 37"/>
                <a:gd name="T5" fmla="*/ 1 h 111"/>
                <a:gd name="T6" fmla="*/ 18 w 37"/>
                <a:gd name="T7" fmla="*/ 0 h 111"/>
                <a:gd name="T8" fmla="*/ 15 w 37"/>
                <a:gd name="T9" fmla="*/ 1 h 111"/>
                <a:gd name="T10" fmla="*/ 0 w 37"/>
                <a:gd name="T11" fmla="*/ 50 h 111"/>
                <a:gd name="T12" fmla="*/ 9 w 37"/>
                <a:gd name="T13" fmla="*/ 91 h 111"/>
                <a:gd name="T14" fmla="*/ 3 w 37"/>
                <a:gd name="T15" fmla="*/ 106 h 111"/>
                <a:gd name="T16" fmla="*/ 4 w 37"/>
                <a:gd name="T17" fmla="*/ 110 h 111"/>
                <a:gd name="T18" fmla="*/ 7 w 37"/>
                <a:gd name="T19" fmla="*/ 111 h 111"/>
                <a:gd name="T20" fmla="*/ 30 w 37"/>
                <a:gd name="T21" fmla="*/ 111 h 111"/>
                <a:gd name="T22" fmla="*/ 33 w 37"/>
                <a:gd name="T23" fmla="*/ 110 h 111"/>
                <a:gd name="T24" fmla="*/ 34 w 37"/>
                <a:gd name="T25" fmla="*/ 106 h 111"/>
                <a:gd name="T26" fmla="*/ 27 w 37"/>
                <a:gd name="T27" fmla="*/ 90 h 111"/>
                <a:gd name="T28" fmla="*/ 18 w 37"/>
                <a:gd name="T29" fmla="*/ 11 h 111"/>
                <a:gd name="T30" fmla="*/ 29 w 37"/>
                <a:gd name="T31" fmla="*/ 50 h 111"/>
                <a:gd name="T32" fmla="*/ 19 w 37"/>
                <a:gd name="T33" fmla="*/ 88 h 111"/>
                <a:gd name="T34" fmla="*/ 19 w 37"/>
                <a:gd name="T35" fmla="*/ 92 h 111"/>
                <a:gd name="T36" fmla="*/ 25 w 37"/>
                <a:gd name="T37" fmla="*/ 103 h 111"/>
                <a:gd name="T38" fmla="*/ 12 w 37"/>
                <a:gd name="T39" fmla="*/ 103 h 111"/>
                <a:gd name="T40" fmla="*/ 17 w 37"/>
                <a:gd name="T41" fmla="*/ 93 h 111"/>
                <a:gd name="T42" fmla="*/ 17 w 37"/>
                <a:gd name="T43" fmla="*/ 89 h 111"/>
                <a:gd name="T44" fmla="*/ 8 w 37"/>
                <a:gd name="T45" fmla="*/ 50 h 111"/>
                <a:gd name="T46" fmla="*/ 18 w 37"/>
                <a:gd name="T47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111">
                  <a:moveTo>
                    <a:pt x="27" y="90"/>
                  </a:moveTo>
                  <a:cubicBezTo>
                    <a:pt x="34" y="80"/>
                    <a:pt x="37" y="66"/>
                    <a:pt x="37" y="50"/>
                  </a:cubicBezTo>
                  <a:cubicBezTo>
                    <a:pt x="37" y="30"/>
                    <a:pt x="31" y="13"/>
                    <a:pt x="21" y="1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17" y="0"/>
                    <a:pt x="16" y="1"/>
                    <a:pt x="15" y="1"/>
                  </a:cubicBezTo>
                  <a:cubicBezTo>
                    <a:pt x="6" y="13"/>
                    <a:pt x="0" y="31"/>
                    <a:pt x="0" y="50"/>
                  </a:cubicBezTo>
                  <a:cubicBezTo>
                    <a:pt x="0" y="66"/>
                    <a:pt x="3" y="80"/>
                    <a:pt x="9" y="91"/>
                  </a:cubicBezTo>
                  <a:cubicBezTo>
                    <a:pt x="7" y="96"/>
                    <a:pt x="5" y="101"/>
                    <a:pt x="3" y="106"/>
                  </a:cubicBezTo>
                  <a:cubicBezTo>
                    <a:pt x="3" y="108"/>
                    <a:pt x="3" y="109"/>
                    <a:pt x="4" y="110"/>
                  </a:cubicBezTo>
                  <a:cubicBezTo>
                    <a:pt x="5" y="111"/>
                    <a:pt x="6" y="111"/>
                    <a:pt x="7" y="111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1"/>
                    <a:pt x="33" y="111"/>
                    <a:pt x="33" y="110"/>
                  </a:cubicBezTo>
                  <a:cubicBezTo>
                    <a:pt x="34" y="109"/>
                    <a:pt x="34" y="108"/>
                    <a:pt x="34" y="106"/>
                  </a:cubicBezTo>
                  <a:cubicBezTo>
                    <a:pt x="32" y="100"/>
                    <a:pt x="30" y="95"/>
                    <a:pt x="27" y="90"/>
                  </a:cubicBezTo>
                  <a:close/>
                  <a:moveTo>
                    <a:pt x="18" y="11"/>
                  </a:moveTo>
                  <a:cubicBezTo>
                    <a:pt x="25" y="20"/>
                    <a:pt x="29" y="34"/>
                    <a:pt x="29" y="50"/>
                  </a:cubicBezTo>
                  <a:cubicBezTo>
                    <a:pt x="29" y="65"/>
                    <a:pt x="25" y="79"/>
                    <a:pt x="19" y="88"/>
                  </a:cubicBezTo>
                  <a:cubicBezTo>
                    <a:pt x="19" y="90"/>
                    <a:pt x="19" y="91"/>
                    <a:pt x="19" y="92"/>
                  </a:cubicBezTo>
                  <a:cubicBezTo>
                    <a:pt x="21" y="96"/>
                    <a:pt x="23" y="99"/>
                    <a:pt x="25" y="10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4" y="100"/>
                    <a:pt x="15" y="96"/>
                    <a:pt x="17" y="93"/>
                  </a:cubicBezTo>
                  <a:cubicBezTo>
                    <a:pt x="18" y="92"/>
                    <a:pt x="18" y="90"/>
                    <a:pt x="17" y="89"/>
                  </a:cubicBezTo>
                  <a:cubicBezTo>
                    <a:pt x="11" y="80"/>
                    <a:pt x="8" y="65"/>
                    <a:pt x="8" y="50"/>
                  </a:cubicBezTo>
                  <a:cubicBezTo>
                    <a:pt x="8" y="35"/>
                    <a:pt x="12" y="20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35" name="Freeform 19"/>
            <p:cNvSpPr>
              <a:spLocks noEditPoints="1"/>
            </p:cNvSpPr>
            <p:nvPr/>
          </p:nvSpPr>
          <p:spPr bwMode="auto">
            <a:xfrm>
              <a:off x="5411788" y="3671888"/>
              <a:ext cx="1046162" cy="1054100"/>
            </a:xfrm>
            <a:custGeom>
              <a:avLst/>
              <a:gdLst>
                <a:gd name="T0" fmla="*/ 176 w 276"/>
                <a:gd name="T1" fmla="*/ 48 h 278"/>
                <a:gd name="T2" fmla="*/ 138 w 276"/>
                <a:gd name="T3" fmla="*/ 0 h 278"/>
                <a:gd name="T4" fmla="*/ 100 w 276"/>
                <a:gd name="T5" fmla="*/ 48 h 278"/>
                <a:gd name="T6" fmla="*/ 0 w 276"/>
                <a:gd name="T7" fmla="*/ 69 h 278"/>
                <a:gd name="T8" fmla="*/ 48 w 276"/>
                <a:gd name="T9" fmla="*/ 90 h 278"/>
                <a:gd name="T10" fmla="*/ 77 w 276"/>
                <a:gd name="T11" fmla="*/ 104 h 278"/>
                <a:gd name="T12" fmla="*/ 87 w 276"/>
                <a:gd name="T13" fmla="*/ 175 h 278"/>
                <a:gd name="T14" fmla="*/ 89 w 276"/>
                <a:gd name="T15" fmla="*/ 216 h 278"/>
                <a:gd name="T16" fmla="*/ 99 w 276"/>
                <a:gd name="T17" fmla="*/ 217 h 278"/>
                <a:gd name="T18" fmla="*/ 121 w 276"/>
                <a:gd name="T19" fmla="*/ 278 h 278"/>
                <a:gd name="T20" fmla="*/ 155 w 276"/>
                <a:gd name="T21" fmla="*/ 278 h 278"/>
                <a:gd name="T22" fmla="*/ 177 w 276"/>
                <a:gd name="T23" fmla="*/ 217 h 278"/>
                <a:gd name="T24" fmla="*/ 187 w 276"/>
                <a:gd name="T25" fmla="*/ 216 h 278"/>
                <a:gd name="T26" fmla="*/ 188 w 276"/>
                <a:gd name="T27" fmla="*/ 175 h 278"/>
                <a:gd name="T28" fmla="*/ 208 w 276"/>
                <a:gd name="T29" fmla="*/ 94 h 278"/>
                <a:gd name="T30" fmla="*/ 255 w 276"/>
                <a:gd name="T31" fmla="*/ 90 h 278"/>
                <a:gd name="T32" fmla="*/ 255 w 276"/>
                <a:gd name="T33" fmla="*/ 48 h 278"/>
                <a:gd name="T34" fmla="*/ 138 w 276"/>
                <a:gd name="T35" fmla="*/ 8 h 278"/>
                <a:gd name="T36" fmla="*/ 169 w 276"/>
                <a:gd name="T37" fmla="*/ 39 h 278"/>
                <a:gd name="T38" fmla="*/ 138 w 276"/>
                <a:gd name="T39" fmla="*/ 71 h 278"/>
                <a:gd name="T40" fmla="*/ 106 w 276"/>
                <a:gd name="T41" fmla="*/ 39 h 278"/>
                <a:gd name="T42" fmla="*/ 169 w 276"/>
                <a:gd name="T43" fmla="*/ 257 h 278"/>
                <a:gd name="T44" fmla="*/ 146 w 276"/>
                <a:gd name="T45" fmla="*/ 266 h 278"/>
                <a:gd name="T46" fmla="*/ 142 w 276"/>
                <a:gd name="T47" fmla="*/ 231 h 278"/>
                <a:gd name="T48" fmla="*/ 134 w 276"/>
                <a:gd name="T49" fmla="*/ 231 h 278"/>
                <a:gd name="T50" fmla="*/ 130 w 276"/>
                <a:gd name="T51" fmla="*/ 266 h 278"/>
                <a:gd name="T52" fmla="*/ 107 w 276"/>
                <a:gd name="T53" fmla="*/ 257 h 278"/>
                <a:gd name="T54" fmla="*/ 169 w 276"/>
                <a:gd name="T55" fmla="*/ 216 h 278"/>
                <a:gd name="T56" fmla="*/ 180 w 276"/>
                <a:gd name="T57" fmla="*/ 208 h 278"/>
                <a:gd name="T58" fmla="*/ 95 w 276"/>
                <a:gd name="T59" fmla="*/ 180 h 278"/>
                <a:gd name="T60" fmla="*/ 180 w 276"/>
                <a:gd name="T61" fmla="*/ 208 h 278"/>
                <a:gd name="T62" fmla="*/ 227 w 276"/>
                <a:gd name="T63" fmla="*/ 82 h 278"/>
                <a:gd name="T64" fmla="*/ 204 w 276"/>
                <a:gd name="T65" fmla="*/ 88 h 278"/>
                <a:gd name="T66" fmla="*/ 183 w 276"/>
                <a:gd name="T67" fmla="*/ 131 h 278"/>
                <a:gd name="T68" fmla="*/ 95 w 276"/>
                <a:gd name="T69" fmla="*/ 172 h 278"/>
                <a:gd name="T70" fmla="*/ 72 w 276"/>
                <a:gd name="T71" fmla="*/ 88 h 278"/>
                <a:gd name="T72" fmla="*/ 48 w 276"/>
                <a:gd name="T73" fmla="*/ 82 h 278"/>
                <a:gd name="T74" fmla="*/ 8 w 276"/>
                <a:gd name="T75" fmla="*/ 69 h 278"/>
                <a:gd name="T76" fmla="*/ 102 w 276"/>
                <a:gd name="T77" fmla="*/ 56 h 278"/>
                <a:gd name="T78" fmla="*/ 174 w 276"/>
                <a:gd name="T79" fmla="*/ 56 h 278"/>
                <a:gd name="T80" fmla="*/ 268 w 276"/>
                <a:gd name="T81" fmla="*/ 6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6" h="278">
                  <a:moveTo>
                    <a:pt x="255" y="48"/>
                  </a:moveTo>
                  <a:cubicBezTo>
                    <a:pt x="176" y="48"/>
                    <a:pt x="176" y="48"/>
                    <a:pt x="176" y="48"/>
                  </a:cubicBezTo>
                  <a:cubicBezTo>
                    <a:pt x="177" y="46"/>
                    <a:pt x="177" y="42"/>
                    <a:pt x="177" y="39"/>
                  </a:cubicBezTo>
                  <a:cubicBezTo>
                    <a:pt x="177" y="17"/>
                    <a:pt x="160" y="0"/>
                    <a:pt x="138" y="0"/>
                  </a:cubicBezTo>
                  <a:cubicBezTo>
                    <a:pt x="116" y="0"/>
                    <a:pt x="98" y="17"/>
                    <a:pt x="98" y="39"/>
                  </a:cubicBezTo>
                  <a:cubicBezTo>
                    <a:pt x="98" y="42"/>
                    <a:pt x="99" y="46"/>
                    <a:pt x="10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9" y="48"/>
                    <a:pt x="0" y="58"/>
                    <a:pt x="0" y="69"/>
                  </a:cubicBezTo>
                  <a:cubicBezTo>
                    <a:pt x="0" y="80"/>
                    <a:pt x="9" y="90"/>
                    <a:pt x="20" y="90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7" y="90"/>
                    <a:pt x="63" y="91"/>
                    <a:pt x="68" y="94"/>
                  </a:cubicBezTo>
                  <a:cubicBezTo>
                    <a:pt x="72" y="97"/>
                    <a:pt x="75" y="100"/>
                    <a:pt x="77" y="104"/>
                  </a:cubicBezTo>
                  <a:cubicBezTo>
                    <a:pt x="81" y="111"/>
                    <a:pt x="84" y="120"/>
                    <a:pt x="85" y="132"/>
                  </a:cubicBezTo>
                  <a:cubicBezTo>
                    <a:pt x="87" y="144"/>
                    <a:pt x="87" y="158"/>
                    <a:pt x="87" y="175"/>
                  </a:cubicBezTo>
                  <a:cubicBezTo>
                    <a:pt x="87" y="213"/>
                    <a:pt x="87" y="213"/>
                    <a:pt x="87" y="213"/>
                  </a:cubicBezTo>
                  <a:cubicBezTo>
                    <a:pt x="87" y="214"/>
                    <a:pt x="88" y="215"/>
                    <a:pt x="89" y="216"/>
                  </a:cubicBezTo>
                  <a:cubicBezTo>
                    <a:pt x="89" y="217"/>
                    <a:pt x="90" y="217"/>
                    <a:pt x="91" y="217"/>
                  </a:cubicBezTo>
                  <a:cubicBezTo>
                    <a:pt x="99" y="217"/>
                    <a:pt x="99" y="217"/>
                    <a:pt x="99" y="217"/>
                  </a:cubicBezTo>
                  <a:cubicBezTo>
                    <a:pt x="99" y="257"/>
                    <a:pt x="99" y="257"/>
                    <a:pt x="99" y="257"/>
                  </a:cubicBezTo>
                  <a:cubicBezTo>
                    <a:pt x="99" y="269"/>
                    <a:pt x="109" y="278"/>
                    <a:pt x="121" y="278"/>
                  </a:cubicBezTo>
                  <a:cubicBezTo>
                    <a:pt x="128" y="278"/>
                    <a:pt x="134" y="275"/>
                    <a:pt x="138" y="269"/>
                  </a:cubicBezTo>
                  <a:cubicBezTo>
                    <a:pt x="142" y="275"/>
                    <a:pt x="148" y="278"/>
                    <a:pt x="155" y="278"/>
                  </a:cubicBezTo>
                  <a:cubicBezTo>
                    <a:pt x="167" y="278"/>
                    <a:pt x="177" y="269"/>
                    <a:pt x="177" y="257"/>
                  </a:cubicBezTo>
                  <a:cubicBezTo>
                    <a:pt x="177" y="217"/>
                    <a:pt x="177" y="217"/>
                    <a:pt x="177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5" y="217"/>
                    <a:pt x="186" y="217"/>
                    <a:pt x="187" y="216"/>
                  </a:cubicBezTo>
                  <a:cubicBezTo>
                    <a:pt x="188" y="215"/>
                    <a:pt x="188" y="214"/>
                    <a:pt x="188" y="213"/>
                  </a:cubicBezTo>
                  <a:cubicBezTo>
                    <a:pt x="188" y="175"/>
                    <a:pt x="188" y="175"/>
                    <a:pt x="188" y="175"/>
                  </a:cubicBezTo>
                  <a:cubicBezTo>
                    <a:pt x="188" y="145"/>
                    <a:pt x="190" y="123"/>
                    <a:pt x="196" y="109"/>
                  </a:cubicBezTo>
                  <a:cubicBezTo>
                    <a:pt x="199" y="102"/>
                    <a:pt x="203" y="98"/>
                    <a:pt x="208" y="94"/>
                  </a:cubicBezTo>
                  <a:cubicBezTo>
                    <a:pt x="213" y="91"/>
                    <a:pt x="219" y="90"/>
                    <a:pt x="227" y="90"/>
                  </a:cubicBezTo>
                  <a:cubicBezTo>
                    <a:pt x="255" y="90"/>
                    <a:pt x="255" y="90"/>
                    <a:pt x="255" y="90"/>
                  </a:cubicBezTo>
                  <a:cubicBezTo>
                    <a:pt x="267" y="90"/>
                    <a:pt x="276" y="80"/>
                    <a:pt x="276" y="69"/>
                  </a:cubicBezTo>
                  <a:cubicBezTo>
                    <a:pt x="276" y="58"/>
                    <a:pt x="267" y="48"/>
                    <a:pt x="255" y="48"/>
                  </a:cubicBezTo>
                  <a:close/>
                  <a:moveTo>
                    <a:pt x="116" y="17"/>
                  </a:moveTo>
                  <a:cubicBezTo>
                    <a:pt x="121" y="11"/>
                    <a:pt x="129" y="8"/>
                    <a:pt x="138" y="8"/>
                  </a:cubicBezTo>
                  <a:cubicBezTo>
                    <a:pt x="147" y="8"/>
                    <a:pt x="155" y="11"/>
                    <a:pt x="160" y="17"/>
                  </a:cubicBezTo>
                  <a:cubicBezTo>
                    <a:pt x="166" y="23"/>
                    <a:pt x="169" y="31"/>
                    <a:pt x="169" y="39"/>
                  </a:cubicBezTo>
                  <a:cubicBezTo>
                    <a:pt x="169" y="48"/>
                    <a:pt x="166" y="56"/>
                    <a:pt x="160" y="62"/>
                  </a:cubicBezTo>
                  <a:cubicBezTo>
                    <a:pt x="155" y="67"/>
                    <a:pt x="147" y="71"/>
                    <a:pt x="138" y="71"/>
                  </a:cubicBezTo>
                  <a:cubicBezTo>
                    <a:pt x="129" y="71"/>
                    <a:pt x="121" y="67"/>
                    <a:pt x="116" y="62"/>
                  </a:cubicBezTo>
                  <a:cubicBezTo>
                    <a:pt x="110" y="56"/>
                    <a:pt x="106" y="48"/>
                    <a:pt x="106" y="39"/>
                  </a:cubicBezTo>
                  <a:cubicBezTo>
                    <a:pt x="106" y="31"/>
                    <a:pt x="110" y="23"/>
                    <a:pt x="116" y="17"/>
                  </a:cubicBezTo>
                  <a:close/>
                  <a:moveTo>
                    <a:pt x="169" y="257"/>
                  </a:moveTo>
                  <a:cubicBezTo>
                    <a:pt x="169" y="264"/>
                    <a:pt x="163" y="270"/>
                    <a:pt x="155" y="270"/>
                  </a:cubicBezTo>
                  <a:cubicBezTo>
                    <a:pt x="152" y="270"/>
                    <a:pt x="148" y="269"/>
                    <a:pt x="146" y="266"/>
                  </a:cubicBezTo>
                  <a:cubicBezTo>
                    <a:pt x="143" y="264"/>
                    <a:pt x="142" y="260"/>
                    <a:pt x="142" y="257"/>
                  </a:cubicBezTo>
                  <a:cubicBezTo>
                    <a:pt x="142" y="231"/>
                    <a:pt x="142" y="231"/>
                    <a:pt x="142" y="231"/>
                  </a:cubicBezTo>
                  <a:cubicBezTo>
                    <a:pt x="142" y="229"/>
                    <a:pt x="140" y="227"/>
                    <a:pt x="138" y="227"/>
                  </a:cubicBezTo>
                  <a:cubicBezTo>
                    <a:pt x="136" y="227"/>
                    <a:pt x="134" y="229"/>
                    <a:pt x="134" y="231"/>
                  </a:cubicBezTo>
                  <a:cubicBezTo>
                    <a:pt x="134" y="257"/>
                    <a:pt x="134" y="257"/>
                    <a:pt x="134" y="257"/>
                  </a:cubicBezTo>
                  <a:cubicBezTo>
                    <a:pt x="134" y="260"/>
                    <a:pt x="132" y="264"/>
                    <a:pt x="130" y="266"/>
                  </a:cubicBezTo>
                  <a:cubicBezTo>
                    <a:pt x="128" y="269"/>
                    <a:pt x="124" y="270"/>
                    <a:pt x="121" y="270"/>
                  </a:cubicBezTo>
                  <a:cubicBezTo>
                    <a:pt x="113" y="270"/>
                    <a:pt x="107" y="264"/>
                    <a:pt x="107" y="257"/>
                  </a:cubicBezTo>
                  <a:cubicBezTo>
                    <a:pt x="107" y="216"/>
                    <a:pt x="107" y="216"/>
                    <a:pt x="107" y="216"/>
                  </a:cubicBezTo>
                  <a:cubicBezTo>
                    <a:pt x="169" y="216"/>
                    <a:pt x="169" y="216"/>
                    <a:pt x="169" y="216"/>
                  </a:cubicBezTo>
                  <a:lnTo>
                    <a:pt x="169" y="257"/>
                  </a:lnTo>
                  <a:close/>
                  <a:moveTo>
                    <a:pt x="180" y="208"/>
                  </a:moveTo>
                  <a:cubicBezTo>
                    <a:pt x="95" y="208"/>
                    <a:pt x="95" y="208"/>
                    <a:pt x="95" y="208"/>
                  </a:cubicBezTo>
                  <a:cubicBezTo>
                    <a:pt x="95" y="180"/>
                    <a:pt x="95" y="180"/>
                    <a:pt x="95" y="180"/>
                  </a:cubicBezTo>
                  <a:cubicBezTo>
                    <a:pt x="180" y="180"/>
                    <a:pt x="180" y="180"/>
                    <a:pt x="180" y="180"/>
                  </a:cubicBezTo>
                  <a:lnTo>
                    <a:pt x="180" y="208"/>
                  </a:lnTo>
                  <a:close/>
                  <a:moveTo>
                    <a:pt x="255" y="82"/>
                  </a:moveTo>
                  <a:cubicBezTo>
                    <a:pt x="227" y="82"/>
                    <a:pt x="227" y="82"/>
                    <a:pt x="227" y="82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18" y="82"/>
                    <a:pt x="210" y="83"/>
                    <a:pt x="204" y="88"/>
                  </a:cubicBezTo>
                  <a:cubicBezTo>
                    <a:pt x="199" y="91"/>
                    <a:pt x="195" y="95"/>
                    <a:pt x="192" y="100"/>
                  </a:cubicBezTo>
                  <a:cubicBezTo>
                    <a:pt x="187" y="108"/>
                    <a:pt x="184" y="118"/>
                    <a:pt x="183" y="131"/>
                  </a:cubicBezTo>
                  <a:cubicBezTo>
                    <a:pt x="181" y="143"/>
                    <a:pt x="180" y="156"/>
                    <a:pt x="180" y="172"/>
                  </a:cubicBezTo>
                  <a:cubicBezTo>
                    <a:pt x="95" y="172"/>
                    <a:pt x="95" y="172"/>
                    <a:pt x="95" y="172"/>
                  </a:cubicBezTo>
                  <a:cubicBezTo>
                    <a:pt x="95" y="143"/>
                    <a:pt x="93" y="121"/>
                    <a:pt x="87" y="106"/>
                  </a:cubicBezTo>
                  <a:cubicBezTo>
                    <a:pt x="84" y="98"/>
                    <a:pt x="79" y="92"/>
                    <a:pt x="72" y="88"/>
                  </a:cubicBezTo>
                  <a:cubicBezTo>
                    <a:pt x="66" y="83"/>
                    <a:pt x="58" y="82"/>
                    <a:pt x="48" y="82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4" y="81"/>
                    <a:pt x="8" y="76"/>
                    <a:pt x="8" y="69"/>
                  </a:cubicBezTo>
                  <a:cubicBezTo>
                    <a:pt x="8" y="62"/>
                    <a:pt x="14" y="56"/>
                    <a:pt x="20" y="56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9" y="70"/>
                    <a:pt x="122" y="79"/>
                    <a:pt x="138" y="79"/>
                  </a:cubicBezTo>
                  <a:cubicBezTo>
                    <a:pt x="154" y="79"/>
                    <a:pt x="167" y="70"/>
                    <a:pt x="174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62" y="56"/>
                    <a:pt x="268" y="62"/>
                    <a:pt x="268" y="69"/>
                  </a:cubicBezTo>
                  <a:cubicBezTo>
                    <a:pt x="268" y="76"/>
                    <a:pt x="262" y="81"/>
                    <a:pt x="25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36" name="Freeform 20"/>
            <p:cNvSpPr>
              <a:spLocks noEditPoints="1"/>
            </p:cNvSpPr>
            <p:nvPr/>
          </p:nvSpPr>
          <p:spPr bwMode="auto">
            <a:xfrm>
              <a:off x="6242050" y="4032251"/>
              <a:ext cx="212725" cy="465138"/>
            </a:xfrm>
            <a:custGeom>
              <a:avLst/>
              <a:gdLst>
                <a:gd name="T0" fmla="*/ 48 w 56"/>
                <a:gd name="T1" fmla="*/ 63 h 123"/>
                <a:gd name="T2" fmla="*/ 43 w 56"/>
                <a:gd name="T3" fmla="*/ 52 h 123"/>
                <a:gd name="T4" fmla="*/ 41 w 56"/>
                <a:gd name="T5" fmla="*/ 43 h 123"/>
                <a:gd name="T6" fmla="*/ 43 w 56"/>
                <a:gd name="T7" fmla="*/ 29 h 123"/>
                <a:gd name="T8" fmla="*/ 45 w 56"/>
                <a:gd name="T9" fmla="*/ 14 h 123"/>
                <a:gd name="T10" fmla="*/ 44 w 56"/>
                <a:gd name="T11" fmla="*/ 7 h 123"/>
                <a:gd name="T12" fmla="*/ 42 w 56"/>
                <a:gd name="T13" fmla="*/ 4 h 123"/>
                <a:gd name="T14" fmla="*/ 37 w 56"/>
                <a:gd name="T15" fmla="*/ 0 h 123"/>
                <a:gd name="T16" fmla="*/ 32 w 56"/>
                <a:gd name="T17" fmla="*/ 0 h 123"/>
                <a:gd name="T18" fmla="*/ 28 w 56"/>
                <a:gd name="T19" fmla="*/ 0 h 123"/>
                <a:gd name="T20" fmla="*/ 20 w 56"/>
                <a:gd name="T21" fmla="*/ 4 h 123"/>
                <a:gd name="T22" fmla="*/ 17 w 56"/>
                <a:gd name="T23" fmla="*/ 14 h 123"/>
                <a:gd name="T24" fmla="*/ 21 w 56"/>
                <a:gd name="T25" fmla="*/ 29 h 123"/>
                <a:gd name="T26" fmla="*/ 22 w 56"/>
                <a:gd name="T27" fmla="*/ 32 h 123"/>
                <a:gd name="T28" fmla="*/ 18 w 56"/>
                <a:gd name="T29" fmla="*/ 43 h 123"/>
                <a:gd name="T30" fmla="*/ 12 w 56"/>
                <a:gd name="T31" fmla="*/ 52 h 123"/>
                <a:gd name="T32" fmla="*/ 0 w 56"/>
                <a:gd name="T33" fmla="*/ 84 h 123"/>
                <a:gd name="T34" fmla="*/ 8 w 56"/>
                <a:gd name="T35" fmla="*/ 106 h 123"/>
                <a:gd name="T36" fmla="*/ 20 w 56"/>
                <a:gd name="T37" fmla="*/ 120 h 123"/>
                <a:gd name="T38" fmla="*/ 27 w 56"/>
                <a:gd name="T39" fmla="*/ 122 h 123"/>
                <a:gd name="T40" fmla="*/ 35 w 56"/>
                <a:gd name="T41" fmla="*/ 123 h 123"/>
                <a:gd name="T42" fmla="*/ 45 w 56"/>
                <a:gd name="T43" fmla="*/ 119 h 123"/>
                <a:gd name="T44" fmla="*/ 54 w 56"/>
                <a:gd name="T45" fmla="*/ 106 h 123"/>
                <a:gd name="T46" fmla="*/ 56 w 56"/>
                <a:gd name="T47" fmla="*/ 89 h 123"/>
                <a:gd name="T48" fmla="*/ 48 w 56"/>
                <a:gd name="T49" fmla="*/ 63 h 123"/>
                <a:gd name="T50" fmla="*/ 45 w 56"/>
                <a:gd name="T51" fmla="*/ 107 h 123"/>
                <a:gd name="T52" fmla="*/ 40 w 56"/>
                <a:gd name="T53" fmla="*/ 113 h 123"/>
                <a:gd name="T54" fmla="*/ 35 w 56"/>
                <a:gd name="T55" fmla="*/ 115 h 123"/>
                <a:gd name="T56" fmla="*/ 28 w 56"/>
                <a:gd name="T57" fmla="*/ 114 h 123"/>
                <a:gd name="T58" fmla="*/ 23 w 56"/>
                <a:gd name="T59" fmla="*/ 111 h 123"/>
                <a:gd name="T60" fmla="*/ 14 w 56"/>
                <a:gd name="T61" fmla="*/ 101 h 123"/>
                <a:gd name="T62" fmla="*/ 8 w 56"/>
                <a:gd name="T63" fmla="*/ 84 h 123"/>
                <a:gd name="T64" fmla="*/ 18 w 56"/>
                <a:gd name="T65" fmla="*/ 56 h 123"/>
                <a:gd name="T66" fmla="*/ 25 w 56"/>
                <a:gd name="T67" fmla="*/ 47 h 123"/>
                <a:gd name="T68" fmla="*/ 30 w 56"/>
                <a:gd name="T69" fmla="*/ 32 h 123"/>
                <a:gd name="T70" fmla="*/ 29 w 56"/>
                <a:gd name="T71" fmla="*/ 26 h 123"/>
                <a:gd name="T72" fmla="*/ 25 w 56"/>
                <a:gd name="T73" fmla="*/ 14 h 123"/>
                <a:gd name="T74" fmla="*/ 27 w 56"/>
                <a:gd name="T75" fmla="*/ 9 h 123"/>
                <a:gd name="T76" fmla="*/ 28 w 56"/>
                <a:gd name="T77" fmla="*/ 8 h 123"/>
                <a:gd name="T78" fmla="*/ 32 w 56"/>
                <a:gd name="T79" fmla="*/ 8 h 123"/>
                <a:gd name="T80" fmla="*/ 34 w 56"/>
                <a:gd name="T81" fmla="*/ 8 h 123"/>
                <a:gd name="T82" fmla="*/ 35 w 56"/>
                <a:gd name="T83" fmla="*/ 8 h 123"/>
                <a:gd name="T84" fmla="*/ 36 w 56"/>
                <a:gd name="T85" fmla="*/ 10 h 123"/>
                <a:gd name="T86" fmla="*/ 37 w 56"/>
                <a:gd name="T87" fmla="*/ 14 h 123"/>
                <a:gd name="T88" fmla="*/ 35 w 56"/>
                <a:gd name="T89" fmla="*/ 27 h 123"/>
                <a:gd name="T90" fmla="*/ 33 w 56"/>
                <a:gd name="T91" fmla="*/ 43 h 123"/>
                <a:gd name="T92" fmla="*/ 36 w 56"/>
                <a:gd name="T93" fmla="*/ 55 h 123"/>
                <a:gd name="T94" fmla="*/ 44 w 56"/>
                <a:gd name="T95" fmla="*/ 73 h 123"/>
                <a:gd name="T96" fmla="*/ 48 w 56"/>
                <a:gd name="T97" fmla="*/ 89 h 123"/>
                <a:gd name="T98" fmla="*/ 45 w 56"/>
                <a:gd name="T9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123">
                  <a:moveTo>
                    <a:pt x="48" y="63"/>
                  </a:moveTo>
                  <a:cubicBezTo>
                    <a:pt x="47" y="59"/>
                    <a:pt x="45" y="55"/>
                    <a:pt x="43" y="52"/>
                  </a:cubicBezTo>
                  <a:cubicBezTo>
                    <a:pt x="42" y="48"/>
                    <a:pt x="41" y="45"/>
                    <a:pt x="41" y="43"/>
                  </a:cubicBezTo>
                  <a:cubicBezTo>
                    <a:pt x="41" y="37"/>
                    <a:pt x="42" y="33"/>
                    <a:pt x="43" y="29"/>
                  </a:cubicBezTo>
                  <a:cubicBezTo>
                    <a:pt x="44" y="25"/>
                    <a:pt x="45" y="20"/>
                    <a:pt x="45" y="14"/>
                  </a:cubicBezTo>
                  <a:cubicBezTo>
                    <a:pt x="45" y="12"/>
                    <a:pt x="44" y="9"/>
                    <a:pt x="44" y="7"/>
                  </a:cubicBezTo>
                  <a:cubicBezTo>
                    <a:pt x="43" y="6"/>
                    <a:pt x="42" y="5"/>
                    <a:pt x="42" y="4"/>
                  </a:cubicBezTo>
                  <a:cubicBezTo>
                    <a:pt x="40" y="2"/>
                    <a:pt x="38" y="1"/>
                    <a:pt x="37" y="0"/>
                  </a:cubicBezTo>
                  <a:cubicBezTo>
                    <a:pt x="35" y="0"/>
                    <a:pt x="33" y="0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ubicBezTo>
                    <a:pt x="25" y="0"/>
                    <a:pt x="22" y="1"/>
                    <a:pt x="20" y="4"/>
                  </a:cubicBezTo>
                  <a:cubicBezTo>
                    <a:pt x="18" y="6"/>
                    <a:pt x="17" y="10"/>
                    <a:pt x="17" y="14"/>
                  </a:cubicBezTo>
                  <a:cubicBezTo>
                    <a:pt x="17" y="18"/>
                    <a:pt x="19" y="23"/>
                    <a:pt x="21" y="29"/>
                  </a:cubicBezTo>
                  <a:cubicBezTo>
                    <a:pt x="22" y="30"/>
                    <a:pt x="22" y="31"/>
                    <a:pt x="22" y="32"/>
                  </a:cubicBezTo>
                  <a:cubicBezTo>
                    <a:pt x="22" y="35"/>
                    <a:pt x="20" y="39"/>
                    <a:pt x="18" y="43"/>
                  </a:cubicBezTo>
                  <a:cubicBezTo>
                    <a:pt x="16" y="46"/>
                    <a:pt x="13" y="50"/>
                    <a:pt x="12" y="52"/>
                  </a:cubicBezTo>
                  <a:cubicBezTo>
                    <a:pt x="3" y="64"/>
                    <a:pt x="0" y="74"/>
                    <a:pt x="0" y="84"/>
                  </a:cubicBezTo>
                  <a:cubicBezTo>
                    <a:pt x="0" y="93"/>
                    <a:pt x="3" y="101"/>
                    <a:pt x="8" y="106"/>
                  </a:cubicBezTo>
                  <a:cubicBezTo>
                    <a:pt x="13" y="113"/>
                    <a:pt x="16" y="117"/>
                    <a:pt x="20" y="120"/>
                  </a:cubicBezTo>
                  <a:cubicBezTo>
                    <a:pt x="22" y="121"/>
                    <a:pt x="24" y="122"/>
                    <a:pt x="27" y="122"/>
                  </a:cubicBezTo>
                  <a:cubicBezTo>
                    <a:pt x="29" y="123"/>
                    <a:pt x="32" y="123"/>
                    <a:pt x="35" y="123"/>
                  </a:cubicBezTo>
                  <a:cubicBezTo>
                    <a:pt x="39" y="123"/>
                    <a:pt x="42" y="122"/>
                    <a:pt x="45" y="119"/>
                  </a:cubicBezTo>
                  <a:cubicBezTo>
                    <a:pt x="49" y="116"/>
                    <a:pt x="52" y="111"/>
                    <a:pt x="54" y="106"/>
                  </a:cubicBezTo>
                  <a:cubicBezTo>
                    <a:pt x="56" y="100"/>
                    <a:pt x="56" y="94"/>
                    <a:pt x="56" y="89"/>
                  </a:cubicBezTo>
                  <a:cubicBezTo>
                    <a:pt x="56" y="80"/>
                    <a:pt x="52" y="71"/>
                    <a:pt x="48" y="63"/>
                  </a:cubicBezTo>
                  <a:close/>
                  <a:moveTo>
                    <a:pt x="45" y="107"/>
                  </a:moveTo>
                  <a:cubicBezTo>
                    <a:pt x="43" y="110"/>
                    <a:pt x="42" y="112"/>
                    <a:pt x="40" y="113"/>
                  </a:cubicBezTo>
                  <a:cubicBezTo>
                    <a:pt x="39" y="114"/>
                    <a:pt x="37" y="115"/>
                    <a:pt x="35" y="115"/>
                  </a:cubicBezTo>
                  <a:cubicBezTo>
                    <a:pt x="32" y="115"/>
                    <a:pt x="30" y="115"/>
                    <a:pt x="28" y="114"/>
                  </a:cubicBezTo>
                  <a:cubicBezTo>
                    <a:pt x="26" y="114"/>
                    <a:pt x="25" y="113"/>
                    <a:pt x="23" y="111"/>
                  </a:cubicBezTo>
                  <a:cubicBezTo>
                    <a:pt x="20" y="109"/>
                    <a:pt x="18" y="106"/>
                    <a:pt x="14" y="101"/>
                  </a:cubicBezTo>
                  <a:cubicBezTo>
                    <a:pt x="10" y="97"/>
                    <a:pt x="8" y="91"/>
                    <a:pt x="8" y="84"/>
                  </a:cubicBezTo>
                  <a:cubicBezTo>
                    <a:pt x="8" y="76"/>
                    <a:pt x="10" y="67"/>
                    <a:pt x="18" y="56"/>
                  </a:cubicBezTo>
                  <a:cubicBezTo>
                    <a:pt x="20" y="55"/>
                    <a:pt x="22" y="51"/>
                    <a:pt x="25" y="47"/>
                  </a:cubicBezTo>
                  <a:cubicBezTo>
                    <a:pt x="28" y="43"/>
                    <a:pt x="30" y="38"/>
                    <a:pt x="30" y="32"/>
                  </a:cubicBezTo>
                  <a:cubicBezTo>
                    <a:pt x="30" y="30"/>
                    <a:pt x="30" y="28"/>
                    <a:pt x="29" y="26"/>
                  </a:cubicBezTo>
                  <a:cubicBezTo>
                    <a:pt x="26" y="21"/>
                    <a:pt x="25" y="17"/>
                    <a:pt x="25" y="14"/>
                  </a:cubicBezTo>
                  <a:cubicBezTo>
                    <a:pt x="25" y="11"/>
                    <a:pt x="26" y="10"/>
                    <a:pt x="27" y="9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30" y="8"/>
                    <a:pt x="31" y="8"/>
                    <a:pt x="32" y="8"/>
                  </a:cubicBezTo>
                  <a:cubicBezTo>
                    <a:pt x="33" y="8"/>
                    <a:pt x="34" y="8"/>
                    <a:pt x="34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9"/>
                    <a:pt x="36" y="9"/>
                    <a:pt x="36" y="10"/>
                  </a:cubicBezTo>
                  <a:cubicBezTo>
                    <a:pt x="36" y="10"/>
                    <a:pt x="37" y="12"/>
                    <a:pt x="37" y="14"/>
                  </a:cubicBezTo>
                  <a:cubicBezTo>
                    <a:pt x="37" y="20"/>
                    <a:pt x="36" y="23"/>
                    <a:pt x="35" y="27"/>
                  </a:cubicBezTo>
                  <a:cubicBezTo>
                    <a:pt x="34" y="31"/>
                    <a:pt x="33" y="36"/>
                    <a:pt x="33" y="43"/>
                  </a:cubicBezTo>
                  <a:cubicBezTo>
                    <a:pt x="33" y="47"/>
                    <a:pt x="34" y="51"/>
                    <a:pt x="36" y="55"/>
                  </a:cubicBezTo>
                  <a:cubicBezTo>
                    <a:pt x="38" y="61"/>
                    <a:pt x="41" y="67"/>
                    <a:pt x="44" y="73"/>
                  </a:cubicBezTo>
                  <a:cubicBezTo>
                    <a:pt x="47" y="78"/>
                    <a:pt x="48" y="84"/>
                    <a:pt x="48" y="89"/>
                  </a:cubicBezTo>
                  <a:cubicBezTo>
                    <a:pt x="48" y="95"/>
                    <a:pt x="47" y="103"/>
                    <a:pt x="45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</p:grpSp>
      <p:grpSp>
        <p:nvGrpSpPr>
          <p:cNvPr id="12311" name="Группа 46"/>
          <p:cNvGrpSpPr>
            <a:grpSpLocks/>
          </p:cNvGrpSpPr>
          <p:nvPr/>
        </p:nvGrpSpPr>
        <p:grpSpPr bwMode="auto">
          <a:xfrm>
            <a:off x="5431786" y="3356786"/>
            <a:ext cx="1020526" cy="1550628"/>
            <a:chOff x="5394427" y="3880802"/>
            <a:chExt cx="1020762" cy="1550988"/>
          </a:xfrm>
        </p:grpSpPr>
        <p:sp>
          <p:nvSpPr>
            <p:cNvPr id="12317" name="Freeform 24"/>
            <p:cNvSpPr>
              <a:spLocks noEditPoints="1"/>
            </p:cNvSpPr>
            <p:nvPr/>
          </p:nvSpPr>
          <p:spPr bwMode="auto">
            <a:xfrm>
              <a:off x="5440464" y="4382452"/>
              <a:ext cx="917575" cy="1049338"/>
            </a:xfrm>
            <a:custGeom>
              <a:avLst/>
              <a:gdLst>
                <a:gd name="T0" fmla="*/ 2147483646 w 242"/>
                <a:gd name="T1" fmla="*/ 2147483646 h 278"/>
                <a:gd name="T2" fmla="*/ 2147483646 w 242"/>
                <a:gd name="T3" fmla="*/ 0 h 278"/>
                <a:gd name="T4" fmla="*/ 2147483646 w 242"/>
                <a:gd name="T5" fmla="*/ 2147483646 h 278"/>
                <a:gd name="T6" fmla="*/ 2147483646 w 242"/>
                <a:gd name="T7" fmla="*/ 2147483646 h 278"/>
                <a:gd name="T8" fmla="*/ 2147483646 w 242"/>
                <a:gd name="T9" fmla="*/ 2147483646 h 278"/>
                <a:gd name="T10" fmla="*/ 2147483646 w 242"/>
                <a:gd name="T11" fmla="*/ 2147483646 h 278"/>
                <a:gd name="T12" fmla="*/ 2147483646 w 242"/>
                <a:gd name="T13" fmla="*/ 2147483646 h 278"/>
                <a:gd name="T14" fmla="*/ 2147483646 w 242"/>
                <a:gd name="T15" fmla="*/ 2147483646 h 278"/>
                <a:gd name="T16" fmla="*/ 2147483646 w 242"/>
                <a:gd name="T17" fmla="*/ 2147483646 h 278"/>
                <a:gd name="T18" fmla="*/ 2147483646 w 242"/>
                <a:gd name="T19" fmla="*/ 2147483646 h 278"/>
                <a:gd name="T20" fmla="*/ 2147483646 w 242"/>
                <a:gd name="T21" fmla="*/ 2147483646 h 278"/>
                <a:gd name="T22" fmla="*/ 2147483646 w 242"/>
                <a:gd name="T23" fmla="*/ 2147483646 h 278"/>
                <a:gd name="T24" fmla="*/ 2147483646 w 242"/>
                <a:gd name="T25" fmla="*/ 2147483646 h 278"/>
                <a:gd name="T26" fmla="*/ 2147483646 w 242"/>
                <a:gd name="T27" fmla="*/ 2147483646 h 278"/>
                <a:gd name="T28" fmla="*/ 2147483646 w 242"/>
                <a:gd name="T29" fmla="*/ 2147483646 h 278"/>
                <a:gd name="T30" fmla="*/ 2147483646 w 242"/>
                <a:gd name="T31" fmla="*/ 2147483646 h 278"/>
                <a:gd name="T32" fmla="*/ 2147483646 w 242"/>
                <a:gd name="T33" fmla="*/ 2147483646 h 278"/>
                <a:gd name="T34" fmla="*/ 2147483646 w 242"/>
                <a:gd name="T35" fmla="*/ 2147483646 h 278"/>
                <a:gd name="T36" fmla="*/ 2147483646 w 242"/>
                <a:gd name="T37" fmla="*/ 2147483646 h 278"/>
                <a:gd name="T38" fmla="*/ 2147483646 w 242"/>
                <a:gd name="T39" fmla="*/ 2147483646 h 278"/>
                <a:gd name="T40" fmla="*/ 2147483646 w 242"/>
                <a:gd name="T41" fmla="*/ 2147483646 h 278"/>
                <a:gd name="T42" fmla="*/ 2147483646 w 242"/>
                <a:gd name="T43" fmla="*/ 2147483646 h 278"/>
                <a:gd name="T44" fmla="*/ 2147483646 w 242"/>
                <a:gd name="T45" fmla="*/ 2147483646 h 278"/>
                <a:gd name="T46" fmla="*/ 2147483646 w 242"/>
                <a:gd name="T47" fmla="*/ 2147483646 h 278"/>
                <a:gd name="T48" fmla="*/ 2147483646 w 242"/>
                <a:gd name="T49" fmla="*/ 2147483646 h 278"/>
                <a:gd name="T50" fmla="*/ 2147483646 w 242"/>
                <a:gd name="T51" fmla="*/ 2147483646 h 278"/>
                <a:gd name="T52" fmla="*/ 2147483646 w 242"/>
                <a:gd name="T53" fmla="*/ 2147483646 h 278"/>
                <a:gd name="T54" fmla="*/ 2147483646 w 242"/>
                <a:gd name="T55" fmla="*/ 2147483646 h 278"/>
                <a:gd name="T56" fmla="*/ 2147483646 w 242"/>
                <a:gd name="T57" fmla="*/ 2147483646 h 278"/>
                <a:gd name="T58" fmla="*/ 2147483646 w 242"/>
                <a:gd name="T59" fmla="*/ 2147483646 h 278"/>
                <a:gd name="T60" fmla="*/ 2147483646 w 242"/>
                <a:gd name="T61" fmla="*/ 2147483646 h 278"/>
                <a:gd name="T62" fmla="*/ 2147483646 w 242"/>
                <a:gd name="T63" fmla="*/ 2147483646 h 278"/>
                <a:gd name="T64" fmla="*/ 2147483646 w 242"/>
                <a:gd name="T65" fmla="*/ 2147483646 h 278"/>
                <a:gd name="T66" fmla="*/ 2147483646 w 242"/>
                <a:gd name="T67" fmla="*/ 2147483646 h 278"/>
                <a:gd name="T68" fmla="*/ 2147483646 w 242"/>
                <a:gd name="T69" fmla="*/ 2147483646 h 278"/>
                <a:gd name="T70" fmla="*/ 2147483646 w 242"/>
                <a:gd name="T71" fmla="*/ 2147483646 h 278"/>
                <a:gd name="T72" fmla="*/ 2147483646 w 242"/>
                <a:gd name="T73" fmla="*/ 2147483646 h 278"/>
                <a:gd name="T74" fmla="*/ 2147483646 w 242"/>
                <a:gd name="T75" fmla="*/ 2147483646 h 278"/>
                <a:gd name="T76" fmla="*/ 2147483646 w 242"/>
                <a:gd name="T77" fmla="*/ 2147483646 h 278"/>
                <a:gd name="T78" fmla="*/ 2147483646 w 242"/>
                <a:gd name="T79" fmla="*/ 2147483646 h 278"/>
                <a:gd name="T80" fmla="*/ 2147483646 w 242"/>
                <a:gd name="T81" fmla="*/ 2147483646 h 278"/>
                <a:gd name="T82" fmla="*/ 2147483646 w 242"/>
                <a:gd name="T83" fmla="*/ 2147483646 h 278"/>
                <a:gd name="T84" fmla="*/ 2147483646 w 242"/>
                <a:gd name="T85" fmla="*/ 2147483646 h 278"/>
                <a:gd name="T86" fmla="*/ 2147483646 w 242"/>
                <a:gd name="T87" fmla="*/ 2147483646 h 278"/>
                <a:gd name="T88" fmla="*/ 2147483646 w 242"/>
                <a:gd name="T89" fmla="*/ 2147483646 h 278"/>
                <a:gd name="T90" fmla="*/ 2147483646 w 242"/>
                <a:gd name="T91" fmla="*/ 2147483646 h 278"/>
                <a:gd name="T92" fmla="*/ 2147483646 w 242"/>
                <a:gd name="T93" fmla="*/ 2147483646 h 2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2" h="278">
                  <a:moveTo>
                    <a:pt x="234" y="129"/>
                  </a:moveTo>
                  <a:cubicBezTo>
                    <a:pt x="234" y="129"/>
                    <a:pt x="186" y="80"/>
                    <a:pt x="158" y="52"/>
                  </a:cubicBezTo>
                  <a:cubicBezTo>
                    <a:pt x="160" y="48"/>
                    <a:pt x="161" y="44"/>
                    <a:pt x="161" y="39"/>
                  </a:cubicBezTo>
                  <a:cubicBezTo>
                    <a:pt x="161" y="18"/>
                    <a:pt x="143" y="0"/>
                    <a:pt x="121" y="0"/>
                  </a:cubicBezTo>
                  <a:cubicBezTo>
                    <a:pt x="99" y="0"/>
                    <a:pt x="81" y="18"/>
                    <a:pt x="81" y="39"/>
                  </a:cubicBezTo>
                  <a:cubicBezTo>
                    <a:pt x="81" y="44"/>
                    <a:pt x="82" y="48"/>
                    <a:pt x="84" y="52"/>
                  </a:cubicBezTo>
                  <a:cubicBezTo>
                    <a:pt x="56" y="80"/>
                    <a:pt x="8" y="129"/>
                    <a:pt x="8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3" y="135"/>
                    <a:pt x="0" y="141"/>
                    <a:pt x="0" y="148"/>
                  </a:cubicBezTo>
                  <a:cubicBezTo>
                    <a:pt x="0" y="154"/>
                    <a:pt x="2" y="159"/>
                    <a:pt x="6" y="163"/>
                  </a:cubicBezTo>
                  <a:cubicBezTo>
                    <a:pt x="9" y="166"/>
                    <a:pt x="14" y="168"/>
                    <a:pt x="19" y="168"/>
                  </a:cubicBezTo>
                  <a:cubicBezTo>
                    <a:pt x="23" y="168"/>
                    <a:pt x="27" y="167"/>
                    <a:pt x="30" y="165"/>
                  </a:cubicBezTo>
                  <a:cubicBezTo>
                    <a:pt x="34" y="163"/>
                    <a:pt x="38" y="161"/>
                    <a:pt x="40" y="158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35"/>
                    <a:pt x="71" y="126"/>
                    <a:pt x="71" y="175"/>
                  </a:cubicBezTo>
                  <a:cubicBezTo>
                    <a:pt x="71" y="214"/>
                    <a:pt x="71" y="214"/>
                    <a:pt x="71" y="214"/>
                  </a:cubicBezTo>
                  <a:cubicBezTo>
                    <a:pt x="71" y="215"/>
                    <a:pt x="71" y="216"/>
                    <a:pt x="72" y="216"/>
                  </a:cubicBezTo>
                  <a:cubicBezTo>
                    <a:pt x="72" y="217"/>
                    <a:pt x="73" y="218"/>
                    <a:pt x="75" y="218"/>
                  </a:cubicBezTo>
                  <a:cubicBezTo>
                    <a:pt x="82" y="218"/>
                    <a:pt x="82" y="218"/>
                    <a:pt x="82" y="218"/>
                  </a:cubicBezTo>
                  <a:cubicBezTo>
                    <a:pt x="82" y="257"/>
                    <a:pt x="82" y="257"/>
                    <a:pt x="82" y="257"/>
                  </a:cubicBezTo>
                  <a:cubicBezTo>
                    <a:pt x="82" y="269"/>
                    <a:pt x="92" y="278"/>
                    <a:pt x="104" y="278"/>
                  </a:cubicBezTo>
                  <a:cubicBezTo>
                    <a:pt x="111" y="278"/>
                    <a:pt x="117" y="275"/>
                    <a:pt x="121" y="269"/>
                  </a:cubicBezTo>
                  <a:cubicBezTo>
                    <a:pt x="125" y="275"/>
                    <a:pt x="131" y="278"/>
                    <a:pt x="138" y="278"/>
                  </a:cubicBezTo>
                  <a:cubicBezTo>
                    <a:pt x="150" y="278"/>
                    <a:pt x="160" y="269"/>
                    <a:pt x="160" y="257"/>
                  </a:cubicBezTo>
                  <a:cubicBezTo>
                    <a:pt x="160" y="218"/>
                    <a:pt x="160" y="218"/>
                    <a:pt x="160" y="218"/>
                  </a:cubicBezTo>
                  <a:cubicBezTo>
                    <a:pt x="167" y="218"/>
                    <a:pt x="167" y="218"/>
                    <a:pt x="167" y="218"/>
                  </a:cubicBezTo>
                  <a:cubicBezTo>
                    <a:pt x="169" y="218"/>
                    <a:pt x="170" y="217"/>
                    <a:pt x="170" y="216"/>
                  </a:cubicBezTo>
                  <a:cubicBezTo>
                    <a:pt x="171" y="216"/>
                    <a:pt x="171" y="215"/>
                    <a:pt x="171" y="214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26"/>
                    <a:pt x="171" y="135"/>
                    <a:pt x="171" y="127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4" y="161"/>
                    <a:pt x="208" y="163"/>
                    <a:pt x="212" y="165"/>
                  </a:cubicBezTo>
                  <a:cubicBezTo>
                    <a:pt x="215" y="167"/>
                    <a:pt x="219" y="168"/>
                    <a:pt x="224" y="168"/>
                  </a:cubicBezTo>
                  <a:cubicBezTo>
                    <a:pt x="228" y="168"/>
                    <a:pt x="233" y="166"/>
                    <a:pt x="236" y="163"/>
                  </a:cubicBezTo>
                  <a:cubicBezTo>
                    <a:pt x="240" y="159"/>
                    <a:pt x="242" y="154"/>
                    <a:pt x="242" y="148"/>
                  </a:cubicBezTo>
                  <a:cubicBezTo>
                    <a:pt x="242" y="141"/>
                    <a:pt x="239" y="135"/>
                    <a:pt x="234" y="129"/>
                  </a:cubicBezTo>
                  <a:close/>
                  <a:moveTo>
                    <a:pt x="99" y="17"/>
                  </a:moveTo>
                  <a:cubicBezTo>
                    <a:pt x="104" y="11"/>
                    <a:pt x="112" y="8"/>
                    <a:pt x="121" y="8"/>
                  </a:cubicBezTo>
                  <a:cubicBezTo>
                    <a:pt x="130" y="8"/>
                    <a:pt x="138" y="11"/>
                    <a:pt x="143" y="17"/>
                  </a:cubicBezTo>
                  <a:cubicBezTo>
                    <a:pt x="149" y="23"/>
                    <a:pt x="153" y="31"/>
                    <a:pt x="153" y="39"/>
                  </a:cubicBezTo>
                  <a:cubicBezTo>
                    <a:pt x="153" y="48"/>
                    <a:pt x="149" y="56"/>
                    <a:pt x="143" y="62"/>
                  </a:cubicBezTo>
                  <a:cubicBezTo>
                    <a:pt x="138" y="67"/>
                    <a:pt x="130" y="71"/>
                    <a:pt x="121" y="71"/>
                  </a:cubicBezTo>
                  <a:cubicBezTo>
                    <a:pt x="112" y="71"/>
                    <a:pt x="104" y="67"/>
                    <a:pt x="99" y="62"/>
                  </a:cubicBezTo>
                  <a:cubicBezTo>
                    <a:pt x="93" y="56"/>
                    <a:pt x="89" y="48"/>
                    <a:pt x="89" y="39"/>
                  </a:cubicBezTo>
                  <a:cubicBezTo>
                    <a:pt x="89" y="31"/>
                    <a:pt x="93" y="23"/>
                    <a:pt x="99" y="17"/>
                  </a:cubicBezTo>
                  <a:close/>
                  <a:moveTo>
                    <a:pt x="163" y="208"/>
                  </a:moveTo>
                  <a:cubicBezTo>
                    <a:pt x="79" y="208"/>
                    <a:pt x="79" y="208"/>
                    <a:pt x="79" y="208"/>
                  </a:cubicBezTo>
                  <a:cubicBezTo>
                    <a:pt x="79" y="181"/>
                    <a:pt x="79" y="181"/>
                    <a:pt x="79" y="181"/>
                  </a:cubicBezTo>
                  <a:cubicBezTo>
                    <a:pt x="163" y="181"/>
                    <a:pt x="163" y="181"/>
                    <a:pt x="163" y="181"/>
                  </a:cubicBezTo>
                  <a:lnTo>
                    <a:pt x="163" y="208"/>
                  </a:lnTo>
                  <a:close/>
                  <a:moveTo>
                    <a:pt x="138" y="270"/>
                  </a:moveTo>
                  <a:cubicBezTo>
                    <a:pt x="135" y="270"/>
                    <a:pt x="131" y="269"/>
                    <a:pt x="129" y="266"/>
                  </a:cubicBezTo>
                  <a:cubicBezTo>
                    <a:pt x="127" y="264"/>
                    <a:pt x="125" y="261"/>
                    <a:pt x="125" y="257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29"/>
                    <a:pt x="123" y="227"/>
                    <a:pt x="121" y="227"/>
                  </a:cubicBezTo>
                  <a:cubicBezTo>
                    <a:pt x="119" y="227"/>
                    <a:pt x="117" y="229"/>
                    <a:pt x="117" y="231"/>
                  </a:cubicBezTo>
                  <a:cubicBezTo>
                    <a:pt x="117" y="257"/>
                    <a:pt x="117" y="257"/>
                    <a:pt x="117" y="257"/>
                  </a:cubicBezTo>
                  <a:cubicBezTo>
                    <a:pt x="117" y="261"/>
                    <a:pt x="116" y="264"/>
                    <a:pt x="113" y="266"/>
                  </a:cubicBezTo>
                  <a:cubicBezTo>
                    <a:pt x="111" y="269"/>
                    <a:pt x="107" y="270"/>
                    <a:pt x="104" y="270"/>
                  </a:cubicBezTo>
                  <a:cubicBezTo>
                    <a:pt x="96" y="270"/>
                    <a:pt x="90" y="264"/>
                    <a:pt x="90" y="257"/>
                  </a:cubicBezTo>
                  <a:cubicBezTo>
                    <a:pt x="90" y="216"/>
                    <a:pt x="90" y="216"/>
                    <a:pt x="90" y="216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52" y="257"/>
                    <a:pt x="152" y="257"/>
                    <a:pt x="152" y="257"/>
                  </a:cubicBezTo>
                  <a:cubicBezTo>
                    <a:pt x="152" y="264"/>
                    <a:pt x="146" y="270"/>
                    <a:pt x="138" y="270"/>
                  </a:cubicBezTo>
                  <a:close/>
                  <a:moveTo>
                    <a:pt x="230" y="157"/>
                  </a:moveTo>
                  <a:cubicBezTo>
                    <a:pt x="229" y="159"/>
                    <a:pt x="226" y="160"/>
                    <a:pt x="224" y="160"/>
                  </a:cubicBezTo>
                  <a:cubicBezTo>
                    <a:pt x="221" y="160"/>
                    <a:pt x="218" y="159"/>
                    <a:pt x="215" y="158"/>
                  </a:cubicBezTo>
                  <a:cubicBezTo>
                    <a:pt x="212" y="156"/>
                    <a:pt x="209" y="155"/>
                    <a:pt x="207" y="153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69" y="113"/>
                    <a:pt x="167" y="113"/>
                    <a:pt x="166" y="113"/>
                  </a:cubicBezTo>
                  <a:cubicBezTo>
                    <a:pt x="164" y="114"/>
                    <a:pt x="163" y="115"/>
                    <a:pt x="163" y="117"/>
                  </a:cubicBezTo>
                  <a:cubicBezTo>
                    <a:pt x="163" y="142"/>
                    <a:pt x="163" y="116"/>
                    <a:pt x="163" y="173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79" y="116"/>
                    <a:pt x="79" y="142"/>
                    <a:pt x="79" y="117"/>
                  </a:cubicBezTo>
                  <a:cubicBezTo>
                    <a:pt x="79" y="115"/>
                    <a:pt x="78" y="114"/>
                    <a:pt x="76" y="113"/>
                  </a:cubicBezTo>
                  <a:cubicBezTo>
                    <a:pt x="75" y="113"/>
                    <a:pt x="73" y="113"/>
                    <a:pt x="72" y="114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33" y="155"/>
                    <a:pt x="30" y="156"/>
                    <a:pt x="27" y="158"/>
                  </a:cubicBezTo>
                  <a:cubicBezTo>
                    <a:pt x="24" y="159"/>
                    <a:pt x="21" y="160"/>
                    <a:pt x="19" y="160"/>
                  </a:cubicBezTo>
                  <a:cubicBezTo>
                    <a:pt x="16" y="160"/>
                    <a:pt x="13" y="159"/>
                    <a:pt x="12" y="157"/>
                  </a:cubicBezTo>
                  <a:cubicBezTo>
                    <a:pt x="9" y="155"/>
                    <a:pt x="8" y="152"/>
                    <a:pt x="8" y="148"/>
                  </a:cubicBezTo>
                  <a:cubicBezTo>
                    <a:pt x="8" y="144"/>
                    <a:pt x="10" y="139"/>
                    <a:pt x="14" y="13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4" y="134"/>
                    <a:pt x="17" y="131"/>
                    <a:pt x="23" y="126"/>
                  </a:cubicBezTo>
                  <a:cubicBezTo>
                    <a:pt x="37" y="111"/>
                    <a:pt x="67" y="80"/>
                    <a:pt x="87" y="60"/>
                  </a:cubicBezTo>
                  <a:cubicBezTo>
                    <a:pt x="94" y="71"/>
                    <a:pt x="107" y="79"/>
                    <a:pt x="121" y="79"/>
                  </a:cubicBezTo>
                  <a:cubicBezTo>
                    <a:pt x="135" y="79"/>
                    <a:pt x="148" y="71"/>
                    <a:pt x="155" y="60"/>
                  </a:cubicBezTo>
                  <a:cubicBezTo>
                    <a:pt x="168" y="73"/>
                    <a:pt x="185" y="90"/>
                    <a:pt x="199" y="105"/>
                  </a:cubicBezTo>
                  <a:cubicBezTo>
                    <a:pt x="207" y="113"/>
                    <a:pt x="214" y="120"/>
                    <a:pt x="219" y="126"/>
                  </a:cubicBezTo>
                  <a:cubicBezTo>
                    <a:pt x="225" y="131"/>
                    <a:pt x="228" y="134"/>
                    <a:pt x="228" y="134"/>
                  </a:cubicBezTo>
                  <a:cubicBezTo>
                    <a:pt x="228" y="134"/>
                    <a:pt x="228" y="134"/>
                    <a:pt x="228" y="134"/>
                  </a:cubicBezTo>
                  <a:cubicBezTo>
                    <a:pt x="232" y="139"/>
                    <a:pt x="234" y="144"/>
                    <a:pt x="234" y="148"/>
                  </a:cubicBezTo>
                  <a:cubicBezTo>
                    <a:pt x="234" y="152"/>
                    <a:pt x="233" y="155"/>
                    <a:pt x="230" y="15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5"/>
            <p:cNvSpPr>
              <a:spLocks noEditPoints="1"/>
            </p:cNvSpPr>
            <p:nvPr/>
          </p:nvSpPr>
          <p:spPr bwMode="auto">
            <a:xfrm>
              <a:off x="5394427" y="3880802"/>
              <a:ext cx="1020762" cy="471487"/>
            </a:xfrm>
            <a:custGeom>
              <a:avLst/>
              <a:gdLst>
                <a:gd name="T0" fmla="*/ 86 w 269"/>
                <a:gd name="T1" fmla="*/ 123 h 125"/>
                <a:gd name="T2" fmla="*/ 80 w 269"/>
                <a:gd name="T3" fmla="*/ 122 h 125"/>
                <a:gd name="T4" fmla="*/ 85 w 269"/>
                <a:gd name="T5" fmla="*/ 117 h 125"/>
                <a:gd name="T6" fmla="*/ 66 w 269"/>
                <a:gd name="T7" fmla="*/ 97 h 125"/>
                <a:gd name="T8" fmla="*/ 65 w 269"/>
                <a:gd name="T9" fmla="*/ 44 h 125"/>
                <a:gd name="T10" fmla="*/ 11 w 269"/>
                <a:gd name="T11" fmla="*/ 44 h 125"/>
                <a:gd name="T12" fmla="*/ 11 w 269"/>
                <a:gd name="T13" fmla="*/ 98 h 125"/>
                <a:gd name="T14" fmla="*/ 17 w 269"/>
                <a:gd name="T15" fmla="*/ 92 h 125"/>
                <a:gd name="T16" fmla="*/ 17 w 269"/>
                <a:gd name="T17" fmla="*/ 49 h 125"/>
                <a:gd name="T18" fmla="*/ 60 w 269"/>
                <a:gd name="T19" fmla="*/ 49 h 125"/>
                <a:gd name="T20" fmla="*/ 58 w 269"/>
                <a:gd name="T21" fmla="*/ 94 h 125"/>
                <a:gd name="T22" fmla="*/ 70 w 269"/>
                <a:gd name="T23" fmla="*/ 113 h 125"/>
                <a:gd name="T24" fmla="*/ 76 w 269"/>
                <a:gd name="T25" fmla="*/ 107 h 125"/>
                <a:gd name="T26" fmla="*/ 133 w 269"/>
                <a:gd name="T27" fmla="*/ 100 h 125"/>
                <a:gd name="T28" fmla="*/ 129 w 269"/>
                <a:gd name="T29" fmla="*/ 105 h 125"/>
                <a:gd name="T30" fmla="*/ 137 w 269"/>
                <a:gd name="T31" fmla="*/ 105 h 125"/>
                <a:gd name="T32" fmla="*/ 133 w 269"/>
                <a:gd name="T33" fmla="*/ 100 h 125"/>
                <a:gd name="T34" fmla="*/ 136 w 269"/>
                <a:gd name="T35" fmla="*/ 0 h 125"/>
                <a:gd name="T36" fmla="*/ 101 w 269"/>
                <a:gd name="T37" fmla="*/ 42 h 125"/>
                <a:gd name="T38" fmla="*/ 114 w 269"/>
                <a:gd name="T39" fmla="*/ 17 h 125"/>
                <a:gd name="T40" fmla="*/ 157 w 269"/>
                <a:gd name="T41" fmla="*/ 17 h 125"/>
                <a:gd name="T42" fmla="*/ 166 w 269"/>
                <a:gd name="T43" fmla="*/ 38 h 125"/>
                <a:gd name="T44" fmla="*/ 156 w 269"/>
                <a:gd name="T45" fmla="*/ 60 h 125"/>
                <a:gd name="T46" fmla="*/ 130 w 269"/>
                <a:gd name="T47" fmla="*/ 70 h 125"/>
                <a:gd name="T48" fmla="*/ 129 w 269"/>
                <a:gd name="T49" fmla="*/ 90 h 125"/>
                <a:gd name="T50" fmla="*/ 137 w 269"/>
                <a:gd name="T51" fmla="*/ 90 h 125"/>
                <a:gd name="T52" fmla="*/ 161 w 269"/>
                <a:gd name="T53" fmla="*/ 66 h 125"/>
                <a:gd name="T54" fmla="*/ 174 w 269"/>
                <a:gd name="T55" fmla="*/ 38 h 125"/>
                <a:gd name="T56" fmla="*/ 174 w 269"/>
                <a:gd name="T57" fmla="*/ 38 h 125"/>
                <a:gd name="T58" fmla="*/ 174 w 269"/>
                <a:gd name="T59" fmla="*/ 38 h 125"/>
                <a:gd name="T60" fmla="*/ 178 w 269"/>
                <a:gd name="T61" fmla="*/ 117 h 125"/>
                <a:gd name="T62" fmla="*/ 184 w 269"/>
                <a:gd name="T63" fmla="*/ 123 h 125"/>
                <a:gd name="T64" fmla="*/ 185 w 269"/>
                <a:gd name="T65" fmla="*/ 117 h 125"/>
                <a:gd name="T66" fmla="*/ 269 w 269"/>
                <a:gd name="T67" fmla="*/ 75 h 125"/>
                <a:gd name="T68" fmla="*/ 257 w 269"/>
                <a:gd name="T69" fmla="*/ 48 h 125"/>
                <a:gd name="T70" fmla="*/ 203 w 269"/>
                <a:gd name="T71" fmla="*/ 48 h 125"/>
                <a:gd name="T72" fmla="*/ 209 w 269"/>
                <a:gd name="T73" fmla="*/ 53 h 125"/>
                <a:gd name="T74" fmla="*/ 252 w 269"/>
                <a:gd name="T75" fmla="*/ 53 h 125"/>
                <a:gd name="T76" fmla="*/ 261 w 269"/>
                <a:gd name="T77" fmla="*/ 75 h 125"/>
                <a:gd name="T78" fmla="*/ 252 w 269"/>
                <a:gd name="T79" fmla="*/ 96 h 125"/>
                <a:gd name="T80" fmla="*/ 207 w 269"/>
                <a:gd name="T81" fmla="*/ 94 h 125"/>
                <a:gd name="T82" fmla="*/ 201 w 269"/>
                <a:gd name="T83" fmla="*/ 94 h 125"/>
                <a:gd name="T84" fmla="*/ 189 w 269"/>
                <a:gd name="T85" fmla="*/ 113 h 125"/>
                <a:gd name="T86" fmla="*/ 204 w 269"/>
                <a:gd name="T87" fmla="*/ 103 h 125"/>
                <a:gd name="T88" fmla="*/ 257 w 269"/>
                <a:gd name="T89" fmla="*/ 102 h 125"/>
                <a:gd name="T90" fmla="*/ 269 w 269"/>
                <a:gd name="T91" fmla="*/ 7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9" h="125">
                  <a:moveTo>
                    <a:pt x="86" y="117"/>
                  </a:moveTo>
                  <a:cubicBezTo>
                    <a:pt x="88" y="119"/>
                    <a:pt x="88" y="121"/>
                    <a:pt x="86" y="123"/>
                  </a:cubicBezTo>
                  <a:cubicBezTo>
                    <a:pt x="85" y="125"/>
                    <a:pt x="82" y="125"/>
                    <a:pt x="81" y="123"/>
                  </a:cubicBezTo>
                  <a:cubicBezTo>
                    <a:pt x="80" y="122"/>
                    <a:pt x="80" y="122"/>
                    <a:pt x="80" y="122"/>
                  </a:cubicBezTo>
                  <a:cubicBezTo>
                    <a:pt x="78" y="121"/>
                    <a:pt x="78" y="118"/>
                    <a:pt x="80" y="117"/>
                  </a:cubicBezTo>
                  <a:cubicBezTo>
                    <a:pt x="81" y="115"/>
                    <a:pt x="84" y="115"/>
                    <a:pt x="85" y="117"/>
                  </a:cubicBezTo>
                  <a:lnTo>
                    <a:pt x="86" y="117"/>
                  </a:lnTo>
                  <a:close/>
                  <a:moveTo>
                    <a:pt x="66" y="97"/>
                  </a:moveTo>
                  <a:cubicBezTo>
                    <a:pt x="72" y="89"/>
                    <a:pt x="76" y="80"/>
                    <a:pt x="76" y="70"/>
                  </a:cubicBezTo>
                  <a:cubicBezTo>
                    <a:pt x="76" y="60"/>
                    <a:pt x="72" y="51"/>
                    <a:pt x="65" y="44"/>
                  </a:cubicBezTo>
                  <a:cubicBezTo>
                    <a:pt x="58" y="36"/>
                    <a:pt x="48" y="32"/>
                    <a:pt x="38" y="32"/>
                  </a:cubicBezTo>
                  <a:cubicBezTo>
                    <a:pt x="28" y="32"/>
                    <a:pt x="18" y="36"/>
                    <a:pt x="11" y="44"/>
                  </a:cubicBezTo>
                  <a:cubicBezTo>
                    <a:pt x="3" y="51"/>
                    <a:pt x="0" y="61"/>
                    <a:pt x="0" y="71"/>
                  </a:cubicBezTo>
                  <a:cubicBezTo>
                    <a:pt x="0" y="81"/>
                    <a:pt x="3" y="91"/>
                    <a:pt x="11" y="98"/>
                  </a:cubicBezTo>
                  <a:cubicBezTo>
                    <a:pt x="12" y="100"/>
                    <a:pt x="15" y="100"/>
                    <a:pt x="17" y="98"/>
                  </a:cubicBezTo>
                  <a:cubicBezTo>
                    <a:pt x="18" y="97"/>
                    <a:pt x="18" y="94"/>
                    <a:pt x="17" y="92"/>
                  </a:cubicBezTo>
                  <a:cubicBezTo>
                    <a:pt x="11" y="86"/>
                    <a:pt x="8" y="79"/>
                    <a:pt x="8" y="71"/>
                  </a:cubicBezTo>
                  <a:cubicBezTo>
                    <a:pt x="8" y="63"/>
                    <a:pt x="11" y="55"/>
                    <a:pt x="17" y="49"/>
                  </a:cubicBezTo>
                  <a:cubicBezTo>
                    <a:pt x="23" y="43"/>
                    <a:pt x="30" y="40"/>
                    <a:pt x="38" y="40"/>
                  </a:cubicBezTo>
                  <a:cubicBezTo>
                    <a:pt x="46" y="40"/>
                    <a:pt x="54" y="43"/>
                    <a:pt x="60" y="49"/>
                  </a:cubicBezTo>
                  <a:cubicBezTo>
                    <a:pt x="65" y="55"/>
                    <a:pt x="68" y="62"/>
                    <a:pt x="68" y="70"/>
                  </a:cubicBezTo>
                  <a:cubicBezTo>
                    <a:pt x="68" y="79"/>
                    <a:pt x="64" y="88"/>
                    <a:pt x="58" y="94"/>
                  </a:cubicBezTo>
                  <a:cubicBezTo>
                    <a:pt x="56" y="96"/>
                    <a:pt x="56" y="99"/>
                    <a:pt x="58" y="100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72" y="114"/>
                    <a:pt x="74" y="114"/>
                    <a:pt x="76" y="113"/>
                  </a:cubicBezTo>
                  <a:cubicBezTo>
                    <a:pt x="77" y="111"/>
                    <a:pt x="77" y="108"/>
                    <a:pt x="76" y="107"/>
                  </a:cubicBezTo>
                  <a:lnTo>
                    <a:pt x="66" y="97"/>
                  </a:lnTo>
                  <a:close/>
                  <a:moveTo>
                    <a:pt x="133" y="100"/>
                  </a:moveTo>
                  <a:cubicBezTo>
                    <a:pt x="131" y="100"/>
                    <a:pt x="129" y="102"/>
                    <a:pt x="129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29" y="107"/>
                    <a:pt x="131" y="109"/>
                    <a:pt x="133" y="109"/>
                  </a:cubicBezTo>
                  <a:cubicBezTo>
                    <a:pt x="135" y="109"/>
                    <a:pt x="137" y="107"/>
                    <a:pt x="137" y="105"/>
                  </a:cubicBezTo>
                  <a:cubicBezTo>
                    <a:pt x="137" y="104"/>
                    <a:pt x="137" y="104"/>
                    <a:pt x="137" y="104"/>
                  </a:cubicBezTo>
                  <a:cubicBezTo>
                    <a:pt x="137" y="102"/>
                    <a:pt x="135" y="100"/>
                    <a:pt x="133" y="100"/>
                  </a:cubicBezTo>
                  <a:close/>
                  <a:moveTo>
                    <a:pt x="174" y="38"/>
                  </a:moveTo>
                  <a:cubicBezTo>
                    <a:pt x="174" y="17"/>
                    <a:pt x="157" y="0"/>
                    <a:pt x="136" y="0"/>
                  </a:cubicBezTo>
                  <a:cubicBezTo>
                    <a:pt x="115" y="0"/>
                    <a:pt x="97" y="17"/>
                    <a:pt x="97" y="38"/>
                  </a:cubicBezTo>
                  <a:cubicBezTo>
                    <a:pt x="97" y="40"/>
                    <a:pt x="99" y="42"/>
                    <a:pt x="101" y="42"/>
                  </a:cubicBezTo>
                  <a:cubicBezTo>
                    <a:pt x="104" y="42"/>
                    <a:pt x="105" y="40"/>
                    <a:pt x="105" y="38"/>
                  </a:cubicBezTo>
                  <a:cubicBezTo>
                    <a:pt x="105" y="30"/>
                    <a:pt x="109" y="22"/>
                    <a:pt x="114" y="17"/>
                  </a:cubicBezTo>
                  <a:cubicBezTo>
                    <a:pt x="120" y="11"/>
                    <a:pt x="127" y="8"/>
                    <a:pt x="136" y="8"/>
                  </a:cubicBezTo>
                  <a:cubicBezTo>
                    <a:pt x="144" y="8"/>
                    <a:pt x="152" y="11"/>
                    <a:pt x="157" y="17"/>
                  </a:cubicBezTo>
                  <a:cubicBezTo>
                    <a:pt x="163" y="22"/>
                    <a:pt x="166" y="30"/>
                    <a:pt x="166" y="3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66" y="46"/>
                    <a:pt x="162" y="54"/>
                    <a:pt x="156" y="60"/>
                  </a:cubicBezTo>
                  <a:cubicBezTo>
                    <a:pt x="150" y="65"/>
                    <a:pt x="141" y="69"/>
                    <a:pt x="133" y="69"/>
                  </a:cubicBezTo>
                  <a:cubicBezTo>
                    <a:pt x="132" y="69"/>
                    <a:pt x="131" y="69"/>
                    <a:pt x="130" y="70"/>
                  </a:cubicBezTo>
                  <a:cubicBezTo>
                    <a:pt x="129" y="71"/>
                    <a:pt x="129" y="72"/>
                    <a:pt x="129" y="73"/>
                  </a:cubicBezTo>
                  <a:cubicBezTo>
                    <a:pt x="129" y="90"/>
                    <a:pt x="129" y="90"/>
                    <a:pt x="129" y="90"/>
                  </a:cubicBezTo>
                  <a:cubicBezTo>
                    <a:pt x="129" y="93"/>
                    <a:pt x="131" y="94"/>
                    <a:pt x="133" y="94"/>
                  </a:cubicBezTo>
                  <a:cubicBezTo>
                    <a:pt x="135" y="94"/>
                    <a:pt x="137" y="93"/>
                    <a:pt x="137" y="90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46" y="76"/>
                    <a:pt x="155" y="72"/>
                    <a:pt x="161" y="66"/>
                  </a:cubicBezTo>
                  <a:cubicBezTo>
                    <a:pt x="169" y="59"/>
                    <a:pt x="174" y="49"/>
                    <a:pt x="174" y="38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8"/>
                    <a:pt x="174" y="38"/>
                    <a:pt x="174" y="38"/>
                  </a:cubicBezTo>
                  <a:close/>
                  <a:moveTo>
                    <a:pt x="179" y="117"/>
                  </a:moveTo>
                  <a:cubicBezTo>
                    <a:pt x="178" y="117"/>
                    <a:pt x="178" y="117"/>
                    <a:pt x="178" y="117"/>
                  </a:cubicBezTo>
                  <a:cubicBezTo>
                    <a:pt x="177" y="119"/>
                    <a:pt x="177" y="121"/>
                    <a:pt x="178" y="123"/>
                  </a:cubicBezTo>
                  <a:cubicBezTo>
                    <a:pt x="180" y="125"/>
                    <a:pt x="182" y="125"/>
                    <a:pt x="184" y="123"/>
                  </a:cubicBezTo>
                  <a:cubicBezTo>
                    <a:pt x="185" y="122"/>
                    <a:pt x="185" y="122"/>
                    <a:pt x="185" y="122"/>
                  </a:cubicBezTo>
                  <a:cubicBezTo>
                    <a:pt x="186" y="121"/>
                    <a:pt x="186" y="118"/>
                    <a:pt x="185" y="117"/>
                  </a:cubicBezTo>
                  <a:cubicBezTo>
                    <a:pt x="183" y="115"/>
                    <a:pt x="180" y="115"/>
                    <a:pt x="179" y="117"/>
                  </a:cubicBezTo>
                  <a:close/>
                  <a:moveTo>
                    <a:pt x="269" y="75"/>
                  </a:moveTo>
                  <a:cubicBezTo>
                    <a:pt x="269" y="65"/>
                    <a:pt x="265" y="55"/>
                    <a:pt x="257" y="48"/>
                  </a:cubicBezTo>
                  <a:cubicBezTo>
                    <a:pt x="257" y="48"/>
                    <a:pt x="257" y="48"/>
                    <a:pt x="257" y="48"/>
                  </a:cubicBezTo>
                  <a:cubicBezTo>
                    <a:pt x="250" y="40"/>
                    <a:pt x="240" y="36"/>
                    <a:pt x="230" y="36"/>
                  </a:cubicBezTo>
                  <a:cubicBezTo>
                    <a:pt x="220" y="36"/>
                    <a:pt x="211" y="40"/>
                    <a:pt x="203" y="48"/>
                  </a:cubicBezTo>
                  <a:cubicBezTo>
                    <a:pt x="201" y="49"/>
                    <a:pt x="201" y="52"/>
                    <a:pt x="203" y="53"/>
                  </a:cubicBezTo>
                  <a:cubicBezTo>
                    <a:pt x="205" y="55"/>
                    <a:pt x="207" y="55"/>
                    <a:pt x="209" y="53"/>
                  </a:cubicBezTo>
                  <a:cubicBezTo>
                    <a:pt x="215" y="47"/>
                    <a:pt x="222" y="44"/>
                    <a:pt x="230" y="44"/>
                  </a:cubicBezTo>
                  <a:cubicBezTo>
                    <a:pt x="238" y="44"/>
                    <a:pt x="246" y="47"/>
                    <a:pt x="252" y="53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8" y="59"/>
                    <a:pt x="261" y="67"/>
                    <a:pt x="261" y="75"/>
                  </a:cubicBezTo>
                  <a:cubicBezTo>
                    <a:pt x="261" y="83"/>
                    <a:pt x="258" y="90"/>
                    <a:pt x="252" y="96"/>
                  </a:cubicBezTo>
                  <a:cubicBezTo>
                    <a:pt x="252" y="96"/>
                    <a:pt x="252" y="96"/>
                    <a:pt x="252" y="96"/>
                  </a:cubicBezTo>
                  <a:cubicBezTo>
                    <a:pt x="246" y="102"/>
                    <a:pt x="239" y="104"/>
                    <a:pt x="231" y="104"/>
                  </a:cubicBezTo>
                  <a:cubicBezTo>
                    <a:pt x="222" y="104"/>
                    <a:pt x="213" y="101"/>
                    <a:pt x="207" y="94"/>
                  </a:cubicBezTo>
                  <a:cubicBezTo>
                    <a:pt x="206" y="94"/>
                    <a:pt x="205" y="93"/>
                    <a:pt x="204" y="93"/>
                  </a:cubicBezTo>
                  <a:cubicBezTo>
                    <a:pt x="203" y="93"/>
                    <a:pt x="202" y="94"/>
                    <a:pt x="201" y="94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87" y="108"/>
                    <a:pt x="187" y="111"/>
                    <a:pt x="189" y="113"/>
                  </a:cubicBezTo>
                  <a:cubicBezTo>
                    <a:pt x="190" y="114"/>
                    <a:pt x="193" y="114"/>
                    <a:pt x="194" y="113"/>
                  </a:cubicBezTo>
                  <a:cubicBezTo>
                    <a:pt x="204" y="103"/>
                    <a:pt x="204" y="103"/>
                    <a:pt x="204" y="103"/>
                  </a:cubicBezTo>
                  <a:cubicBezTo>
                    <a:pt x="212" y="109"/>
                    <a:pt x="222" y="112"/>
                    <a:pt x="231" y="112"/>
                  </a:cubicBezTo>
                  <a:cubicBezTo>
                    <a:pt x="241" y="112"/>
                    <a:pt x="250" y="109"/>
                    <a:pt x="257" y="102"/>
                  </a:cubicBezTo>
                  <a:cubicBezTo>
                    <a:pt x="257" y="102"/>
                    <a:pt x="257" y="102"/>
                    <a:pt x="257" y="102"/>
                  </a:cubicBezTo>
                  <a:cubicBezTo>
                    <a:pt x="265" y="95"/>
                    <a:pt x="269" y="85"/>
                    <a:pt x="26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</p:grpSp>
      <p:sp>
        <p:nvSpPr>
          <p:cNvPr id="12312" name="Прямоугольник 193"/>
          <p:cNvSpPr>
            <a:spLocks noChangeArrowheads="1"/>
          </p:cNvSpPr>
          <p:nvPr/>
        </p:nvSpPr>
        <p:spPr bwMode="auto">
          <a:xfrm>
            <a:off x="4781061" y="5123264"/>
            <a:ext cx="2323562" cy="144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>
                <a:solidFill>
                  <a:schemeClr val="tx2"/>
                </a:solidFill>
                <a:latin typeface="DIN Pro Cond Bold" pitchFamily="34" charset="-52"/>
              </a:rPr>
              <a:t>НЕОПРЕДЕЛИВШИЕСЯ</a:t>
            </a:r>
          </a:p>
          <a:p>
            <a:pPr algn="ctr" eaLnBrk="1" hangingPunct="1"/>
            <a:r>
              <a:rPr lang="ru-RU" altLang="ru-RU" sz="1100">
                <a:solidFill>
                  <a:schemeClr val="tx2"/>
                </a:solidFill>
                <a:latin typeface="DIN Pro Cond Bold" pitchFamily="34" charset="-52"/>
              </a:rPr>
              <a:t> </a:t>
            </a:r>
          </a:p>
          <a:p>
            <a:pPr eaLnBrk="1" hangingPunct="1"/>
            <a:r>
              <a:rPr lang="ru-RU" altLang="ru-RU" sz="1100">
                <a:solidFill>
                  <a:schemeClr val="tx2"/>
                </a:solidFill>
                <a:latin typeface="DIN Pro Cond Bold" pitchFamily="34" charset="-52"/>
              </a:rPr>
              <a:t>продолжают осуществлять деятельность, но постепенно ограничиваются в господдержке, не получают землю в пользование. Со временем утрачивают поголовье, делают выбор: соцконтракт – сельхозтоваропроизводитель</a:t>
            </a:r>
            <a:endParaRPr lang="ru-RU" altLang="ru-RU" sz="1100"/>
          </a:p>
        </p:txBody>
      </p:sp>
      <p:sp>
        <p:nvSpPr>
          <p:cNvPr id="51" name="Стрелка вправо 50"/>
          <p:cNvSpPr/>
          <p:nvPr/>
        </p:nvSpPr>
        <p:spPr>
          <a:xfrm>
            <a:off x="6815766" y="4220186"/>
            <a:ext cx="293619" cy="2063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41873">
              <a:defRPr/>
            </a:pPr>
            <a:endParaRPr lang="ru-RU"/>
          </a:p>
        </p:txBody>
      </p:sp>
      <p:sp>
        <p:nvSpPr>
          <p:cNvPr id="196" name="Стрелка вправо 195"/>
          <p:cNvSpPr/>
          <p:nvPr/>
        </p:nvSpPr>
        <p:spPr>
          <a:xfrm flipH="1">
            <a:off x="4793759" y="4220186"/>
            <a:ext cx="293619" cy="2063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41873">
              <a:defRPr/>
            </a:pPr>
            <a:endParaRPr lang="ru-RU"/>
          </a:p>
        </p:txBody>
      </p:sp>
      <p:cxnSp>
        <p:nvCxnSpPr>
          <p:cNvPr id="97" name="Прямая со стрелкой 96"/>
          <p:cNvCxnSpPr>
            <a:stCxn id="106" idx="2"/>
          </p:cNvCxnSpPr>
          <p:nvPr/>
        </p:nvCxnSpPr>
        <p:spPr>
          <a:xfrm flipH="1" flipV="1">
            <a:off x="3431999" y="2206115"/>
            <a:ext cx="1722038" cy="47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endCxn id="114" idx="2"/>
          </p:cNvCxnSpPr>
          <p:nvPr/>
        </p:nvCxnSpPr>
        <p:spPr>
          <a:xfrm flipV="1">
            <a:off x="6996699" y="2210876"/>
            <a:ext cx="1661727" cy="95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718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58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106" y="105724"/>
            <a:ext cx="10515600" cy="12234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403" y="1915180"/>
            <a:ext cx="6768446" cy="49428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cs typeface="DIN Pro Cond Bold" panose="020B0806020101010102" pitchFamily="34" charset="-52"/>
              </a:rPr>
              <a:t>Неизбежность трансформации природных и социально-экономических условий традиционного хозяйствования КМНС, в контексте их включенности в арктическую экосистему, ставит задачу поиска видов хозяйственной деятельности (занятости), сохраняющих первоначальную связь с экосистемой, но характерных постиндустриальному обществу, в том числе: получение и обработка информация об </a:t>
            </a:r>
            <a:r>
              <a:rPr lang="ru-RU" b="1" dirty="0" err="1">
                <a:solidFill>
                  <a:srgbClr val="002060"/>
                </a:solidFill>
                <a:cs typeface="DIN Pro Cond Bold" panose="020B0806020101010102" pitchFamily="34" charset="-52"/>
              </a:rPr>
              <a:t>экоситеме</a:t>
            </a:r>
            <a:r>
              <a:rPr lang="ru-RU" b="1" dirty="0">
                <a:solidFill>
                  <a:srgbClr val="002060"/>
                </a:solidFill>
                <a:cs typeface="DIN Pro Cond Bold" panose="020B0806020101010102" pitchFamily="34" charset="-52"/>
              </a:rPr>
              <a:t>, предоставление услуг и проведения работ в сфере природных и биологических ресурсов.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4" b="8417"/>
          <a:stretch/>
        </p:blipFill>
        <p:spPr>
          <a:xfrm>
            <a:off x="7225121" y="1432874"/>
            <a:ext cx="5128753" cy="54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0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" y="0"/>
            <a:ext cx="121875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869" y="1701406"/>
            <a:ext cx="6480263" cy="431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 flipH="1">
            <a:off x="3997018" y="1701406"/>
            <a:ext cx="4197965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148552" y="5248596"/>
            <a:ext cx="5901179" cy="771398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41873">
              <a:defRPr/>
            </a:pPr>
            <a:endParaRPr lang="ru-RU"/>
          </a:p>
        </p:txBody>
      </p:sp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2855868" y="5294597"/>
            <a:ext cx="6480263" cy="67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183" tIns="62092" rIns="124183" bIns="6209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dirty="0">
                <a:solidFill>
                  <a:schemeClr val="bg1"/>
                </a:solidFill>
                <a:latin typeface="DIN Pro Cond Bold" pitchFamily="34" charset="-52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0752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5399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DIN Pro Cond Bold" panose="020B0806020101010102"/>
                <a:cs typeface="DIN Pro Cond Bold" panose="020B0806020101010102" pitchFamily="34" charset="-52"/>
              </a:rPr>
              <a:t>Опорные зоны развития Арктической зоны РФ</a:t>
            </a:r>
          </a:p>
        </p:txBody>
      </p:sp>
      <p:pic>
        <p:nvPicPr>
          <p:cNvPr id="6" name="Picture 4" descr="C:\Users\Detter.DETTER\Desktop\оленеводы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t="398" r="16600" b="-398"/>
          <a:stretch/>
        </p:blipFill>
        <p:spPr bwMode="auto">
          <a:xfrm>
            <a:off x="6344239" y="2566442"/>
            <a:ext cx="5847761" cy="429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8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58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9455"/>
            <a:ext cx="10515600" cy="120915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Перечень ключевых вызовов коренных народов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589" y="1565619"/>
            <a:ext cx="10917025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cs typeface="DIN Pro Cond Bold" panose="020B0806020101010102" pitchFamily="34" charset="-52"/>
              </a:rPr>
              <a:t>Нарастание экологических проблем, спрово­цированное потеплением климата, развитием не­фтегазового комплекса и нерациональным приро­допользованием в традиционных отраслях экономики;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cs typeface="DIN Pro Cond Bold" panose="020B0806020101010102" pitchFamily="34" charset="-52"/>
              </a:rPr>
              <a:t>Низкий уровень доходов КМНС, занятых в тра­диционных отраслях экономики, рост малоимущих семей, недостаточная социальная помощь;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cs typeface="DIN Pro Cond Bold" panose="020B0806020101010102" pitchFamily="34" charset="-52"/>
              </a:rPr>
              <a:t>Высокий уровень цен и тарифов на товары и услуги в сельской местности, опережающий рост расходов населения;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cs typeface="DIN Pro Cond Bold" panose="020B0806020101010102" pitchFamily="34" charset="-52"/>
              </a:rPr>
              <a:t>Высокий уровень безработицы (</a:t>
            </a:r>
            <a:r>
              <a:rPr lang="ru-RU" sz="1400" dirty="0" err="1">
                <a:solidFill>
                  <a:srgbClr val="002060"/>
                </a:solidFill>
                <a:cs typeface="DIN Pro Cond Bold" panose="020B0806020101010102" pitchFamily="34" charset="-52"/>
              </a:rPr>
              <a:t>самозанятости</a:t>
            </a:r>
            <a:r>
              <a:rPr lang="ru-RU" sz="1400" dirty="0">
                <a:solidFill>
                  <a:srgbClr val="002060"/>
                </a:solidFill>
                <a:cs typeface="DIN Pro Cond Bold" panose="020B0806020101010102" pitchFamily="34" charset="-52"/>
              </a:rPr>
              <a:t>) населения, особенно молодого, угроза потерять работу среди занятого населения;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cs typeface="DIN Pro Cond Bold" panose="020B0806020101010102" pitchFamily="34" charset="-52"/>
              </a:rPr>
              <a:t>Ограниченные возможности по трудоустройству в сельских поселениях, в т.ч в традиционных отраслях экономики;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cs typeface="DIN Pro Cond Bold" panose="020B0806020101010102" pitchFamily="34" charset="-52"/>
              </a:rPr>
              <a:t>Кадровая политика не ориентирована на автохтонное население, преобладание вахтовых методов формирования трудовых ресурсов;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cs typeface="DIN Pro Cond Bold" panose="020B0806020101010102" pitchFamily="34" charset="-52"/>
              </a:rPr>
              <a:t>Низкий уровень образования населения, в т.ч. выпускников школ-интернатов, не позволяющий трудоустраиваться в других отраслях экономики и вне сельских поселений;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cs typeface="DIN Pro Cond Bold" panose="020B0806020101010102" pitchFamily="34" charset="-52"/>
              </a:rPr>
              <a:t>Отсутствие у коренных жизненных стратегий от­вечающих вызовам времени, отсутствие социальных лифтов и механизмов адаптации к этим условиям, неготовность стать равноправными членами обще­ства, отсутствие мотивации в развитии;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cs typeface="DIN Pro Cond Bold" panose="020B0806020101010102" pitchFamily="34" charset="-52"/>
              </a:rPr>
              <a:t>Неблагополучная социокультурная среда в сельских поселениях (пьянство, наркомания, кри­минал, </a:t>
            </a:r>
            <a:r>
              <a:rPr lang="ru-RU" sz="1400" dirty="0" err="1">
                <a:solidFill>
                  <a:srgbClr val="002060"/>
                </a:solidFill>
                <a:cs typeface="DIN Pro Cond Bold" panose="020B0806020101010102" pitchFamily="34" charset="-52"/>
              </a:rPr>
              <a:t>маргинализация</a:t>
            </a:r>
            <a:r>
              <a:rPr lang="ru-RU" sz="1400" dirty="0">
                <a:solidFill>
                  <a:srgbClr val="002060"/>
                </a:solidFill>
                <a:cs typeface="DIN Pro Cond Bold" panose="020B0806020101010102" pitchFamily="34" charset="-52"/>
              </a:rPr>
              <a:t>);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cs typeface="DIN Pro Cond Bold" panose="020B0806020101010102" pitchFamily="34" charset="-52"/>
              </a:rPr>
              <a:t>Социальная неустроенность – низкое качество медобслуживания, низкие возможности улучшить жи­лищные условия, низкое качество продуктов, недо­статочные возможности для культурно-духовного и физического развития;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cs typeface="DIN Pro Cond Bold" panose="020B0806020101010102" pitchFamily="34" charset="-52"/>
              </a:rPr>
              <a:t>Законодательные ограничения на ведение традиционной деятельности;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cs typeface="DIN Pro Cond Bold" panose="020B0806020101010102" pitchFamily="34" charset="-52"/>
              </a:rPr>
              <a:t>Низкое качество управленческих решений на региональном и местном уровне множественность субъектов управления развитием КМНС, принятие не скоординированных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344606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58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106" y="91747"/>
            <a:ext cx="10515600" cy="121857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Демографические индикаторы развития КМНС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433838"/>
              </p:ext>
            </p:extLst>
          </p:nvPr>
        </p:nvGraphicFramePr>
        <p:xfrm>
          <a:off x="3166619" y="1505441"/>
          <a:ext cx="8890264" cy="525050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482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2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26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17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837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Название народа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Численность (человек)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Прирост (%)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Среднегодовой прирост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Эффективность развития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чел.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Года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1989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2002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2010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1989 – 2010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Вепсы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12142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8240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5936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-51,1%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-296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-2,4%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-3,0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Долганы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6571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7261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7885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20,0%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63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1,0%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1,5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Кереки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Кеты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1084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1494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1219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12,5%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6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0,6%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0,2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Коряки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8942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8743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7953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-11,1%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-47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-0,5%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0,2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Манси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8266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11432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12269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48,4%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191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2,3%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3,4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Нганасаны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1262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834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862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-31,7%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-19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-1,5%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-0,2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Ненцы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34190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41302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44640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30,6%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498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1,5%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10,1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Саами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1835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1991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1771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-3,5%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-3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-0,2%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0,1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Селькупы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3564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4249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3649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2,4%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0,1%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0,4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Ханты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22283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28678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30943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38,9%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412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1,9%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7,8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Чуванцы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1384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1087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1002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-27,6%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-18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-1,3%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-0,1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Чукчи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15107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15767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15908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5,3%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38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0,3%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1,9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Эвенки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29901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35527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38396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28,4%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405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1,4%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8,4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Эвены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17055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19071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21830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28,0%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227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1,3%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4,7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Энцы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198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237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227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14,6%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0,7%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0,0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Эскимосы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1704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1750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1738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2,0%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0,1%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0,2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Юкагиры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1112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1509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1603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44,2%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23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2,1%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0,4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Всего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166600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189180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197835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18,7%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1487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0,9%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DIN Pro Cond Bold" panose="020B0806020101010102" pitchFamily="34" charset="-52"/>
                        <a:ea typeface="Calibri" panose="020F0502020204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66296" marR="66296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95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" y="0"/>
            <a:ext cx="122129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3" name="Диаграмма 17"/>
          <p:cNvGraphicFramePr>
            <a:graphicFrameLocks/>
          </p:cNvGraphicFramePr>
          <p:nvPr/>
        </p:nvGraphicFramePr>
        <p:xfrm>
          <a:off x="6261856" y="1823615"/>
          <a:ext cx="5572423" cy="359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Диаграмма" r:id="rId4" imgW="5584420" imgH="3596952" progId="Excel.Sheet.8">
                  <p:embed/>
                </p:oleObj>
              </mc:Choice>
              <mc:Fallback>
                <p:oleObj name="Диаграмма" r:id="rId4" imgW="5584420" imgH="3596952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856" y="1823615"/>
                        <a:ext cx="5572423" cy="3591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64082" y="1772827"/>
          <a:ext cx="5904133" cy="3780548"/>
        </p:xfrm>
        <a:graphic>
          <a:graphicData uri="http://schemas.openxmlformats.org/drawingml/2006/table">
            <a:tbl>
              <a:tblPr/>
              <a:tblGrid>
                <a:gridCol w="2233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6007">
                <a:tc>
                  <a:txBody>
                    <a:bodyPr/>
                    <a:lstStyle/>
                    <a:p>
                      <a:pPr marL="0" marR="0" lvl="0" indent="0" algn="ctr" defTabSz="1241425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Муниципальное образование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DIN Pro Cond" pitchFamily="34" charset="-52"/>
                        <a:cs typeface="Arial" charset="0"/>
                      </a:endParaRPr>
                    </a:p>
                  </a:txBody>
                  <a:tcPr marL="9523" marR="9523" marT="8947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Численность получателей «кочевых»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DIN Pro Cond" pitchFamily="34" charset="-52"/>
                        <a:cs typeface="Arial" charset="0"/>
                      </a:endParaRPr>
                    </a:p>
                  </a:txBody>
                  <a:tcPr marL="9523" marR="9523" marT="8947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41425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Из них малоимущих*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DIN Pro Cond" pitchFamily="34" charset="-52"/>
                        <a:cs typeface="Arial" charset="0"/>
                      </a:endParaRPr>
                    </a:p>
                  </a:txBody>
                  <a:tcPr marL="9523" marR="9523" marT="8947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966">
                <a:tc>
                  <a:txBody>
                    <a:bodyPr/>
                    <a:lstStyle/>
                    <a:p>
                      <a:pPr marL="0" marR="0" lvl="0" indent="0" algn="ctr" defTabSz="1241425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DIN Pro Cond" pitchFamily="34" charset="-52"/>
                        <a:cs typeface="Arial" charset="0"/>
                      </a:endParaRPr>
                    </a:p>
                  </a:txBody>
                  <a:tcPr marL="9523" marR="9523" marT="8947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чел.</a:t>
                      </a:r>
                    </a:p>
                  </a:txBody>
                  <a:tcPr marL="9523" marR="9523" marT="8947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чел.</a:t>
                      </a:r>
                    </a:p>
                  </a:txBody>
                  <a:tcPr marL="9523" marR="9523" marT="8947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%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DIN Pro Cond" pitchFamily="34" charset="-52"/>
                        <a:cs typeface="Arial" charset="0"/>
                      </a:endParaRPr>
                    </a:p>
                  </a:txBody>
                  <a:tcPr marL="9523" marR="9523" marT="8947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966">
                <a:tc>
                  <a:txBody>
                    <a:bodyPr/>
                    <a:lstStyle/>
                    <a:p>
                      <a:pPr marL="0" marR="0" lvl="0" indent="0" algn="l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Тазовский район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3 154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1 716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54,4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DIN Pro Cond" pitchFamily="34" charset="-52"/>
                        <a:cs typeface="Arial" charset="0"/>
                      </a:endParaRP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966">
                <a:tc>
                  <a:txBody>
                    <a:bodyPr/>
                    <a:lstStyle/>
                    <a:p>
                      <a:pPr marL="0" marR="0" lvl="0" indent="0" algn="l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Ямальский район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3 055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1 772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58,0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DIN Pro Cond" pitchFamily="34" charset="-52"/>
                        <a:cs typeface="Arial" charset="0"/>
                      </a:endParaRP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966">
                <a:tc>
                  <a:txBody>
                    <a:bodyPr/>
                    <a:lstStyle/>
                    <a:p>
                      <a:pPr marL="0" marR="0" lvl="0" indent="0" algn="l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Приуральский район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1 308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764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58,4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DIN Pro Cond" pitchFamily="34" charset="-52"/>
                        <a:cs typeface="Arial" charset="0"/>
                      </a:endParaRP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966">
                <a:tc>
                  <a:txBody>
                    <a:bodyPr/>
                    <a:lstStyle/>
                    <a:p>
                      <a:pPr marL="0" marR="0" lvl="0" indent="0" algn="l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Пуровский район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1 083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644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59,5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DIN Pro Cond" pitchFamily="34" charset="-52"/>
                        <a:cs typeface="Arial" charset="0"/>
                      </a:endParaRP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966">
                <a:tc>
                  <a:txBody>
                    <a:bodyPr/>
                    <a:lstStyle/>
                    <a:p>
                      <a:pPr marL="0" marR="0" lvl="0" indent="0" algn="l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Надымский район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446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181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40,6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DIN Pro Cond" pitchFamily="34" charset="-52"/>
                        <a:cs typeface="Arial" charset="0"/>
                      </a:endParaRP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966">
                <a:tc>
                  <a:txBody>
                    <a:bodyPr/>
                    <a:lstStyle/>
                    <a:p>
                      <a:pPr marL="0" marR="0" lvl="0" indent="0" algn="l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Шурышкарский район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434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184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42,4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DIN Pro Cond" pitchFamily="34" charset="-52"/>
                        <a:cs typeface="Arial" charset="0"/>
                      </a:endParaRP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915">
                <a:tc>
                  <a:txBody>
                    <a:bodyPr/>
                    <a:lstStyle/>
                    <a:p>
                      <a:pPr marL="0" marR="0" lvl="0" indent="0" algn="l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Красноселькупский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 район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209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51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24,4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DIN Pro Cond" pitchFamily="34" charset="-52"/>
                        <a:cs typeface="Arial" charset="0"/>
                      </a:endParaRP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966">
                <a:tc>
                  <a:txBody>
                    <a:bodyPr/>
                    <a:lstStyle/>
                    <a:p>
                      <a:pPr marL="0" marR="0" lvl="0" indent="0" algn="l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 г. Муравленко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97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54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55,7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DIN Pro Cond" pitchFamily="34" charset="-52"/>
                        <a:cs typeface="Arial" charset="0"/>
                      </a:endParaRP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966">
                <a:tc>
                  <a:txBody>
                    <a:bodyPr/>
                    <a:lstStyle/>
                    <a:p>
                      <a:pPr marL="0" marR="0" lvl="0" indent="0" algn="l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г. Салехард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49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8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16,3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DIN Pro Cond" pitchFamily="34" charset="-52"/>
                        <a:cs typeface="Arial" charset="0"/>
                      </a:endParaRP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966">
                <a:tc>
                  <a:txBody>
                    <a:bodyPr/>
                    <a:lstStyle/>
                    <a:p>
                      <a:pPr marL="0" marR="0" lvl="0" indent="0" algn="l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г. Лабытнанги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8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8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100,0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DIN Pro Cond" pitchFamily="34" charset="-52"/>
                        <a:cs typeface="Arial" charset="0"/>
                      </a:endParaRP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966">
                <a:tc>
                  <a:txBody>
                    <a:bodyPr/>
                    <a:lstStyle/>
                    <a:p>
                      <a:pPr marL="0" marR="0" lvl="0" indent="0" algn="l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ЯНАО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9 843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5 382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414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DIN Pro Cond" pitchFamily="34" charset="-52"/>
                          <a:cs typeface="Arial" charset="0"/>
                        </a:rPr>
                        <a:t>54,7</a:t>
                      </a:r>
                    </a:p>
                  </a:txBody>
                  <a:tcPr marL="9523" marR="9523" marT="8947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181" name="TextBox 8"/>
          <p:cNvSpPr txBox="1">
            <a:spLocks noChangeArrowheads="1"/>
          </p:cNvSpPr>
          <p:nvPr/>
        </p:nvSpPr>
        <p:spPr bwMode="auto">
          <a:xfrm>
            <a:off x="2233713" y="549148"/>
            <a:ext cx="7488092" cy="55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183" tIns="62092" rIns="124183" bIns="6209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799">
                <a:solidFill>
                  <a:schemeClr val="tx2"/>
                </a:solidFill>
                <a:latin typeface="DIN Pro Cond Bold" pitchFamily="34" charset="-52"/>
              </a:rPr>
              <a:t>СОЦИАЛЬНО-ЭКОНОМИЧЕСКОЕ ПОЛОЖЕНИЕ КМНС В ЯНАО</a:t>
            </a:r>
          </a:p>
        </p:txBody>
      </p:sp>
      <p:sp>
        <p:nvSpPr>
          <p:cNvPr id="5182" name="Прямоугольник 431"/>
          <p:cNvSpPr>
            <a:spLocks noChangeArrowheads="1"/>
          </p:cNvSpPr>
          <p:nvPr/>
        </p:nvSpPr>
        <p:spPr bwMode="auto">
          <a:xfrm>
            <a:off x="264082" y="5834299"/>
            <a:ext cx="2809225" cy="26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chemeClr val="tx2"/>
                </a:solidFill>
                <a:latin typeface="DIN Pro Cond Bold" pitchFamily="34" charset="-52"/>
              </a:rPr>
              <a:t>* - департамент социальной защиты населения ЯНАО</a:t>
            </a:r>
            <a:endParaRPr lang="ru-RU" altLang="ru-RU" sz="1100"/>
          </a:p>
        </p:txBody>
      </p:sp>
      <p:sp>
        <p:nvSpPr>
          <p:cNvPr id="5183" name="Прямоугольник 431"/>
          <p:cNvSpPr>
            <a:spLocks noChangeArrowheads="1"/>
          </p:cNvSpPr>
          <p:nvPr/>
        </p:nvSpPr>
        <p:spPr bwMode="auto">
          <a:xfrm>
            <a:off x="264082" y="6064435"/>
            <a:ext cx="3921804" cy="26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chemeClr val="tx2"/>
                </a:solidFill>
                <a:latin typeface="DIN Pro Cond Bold" pitchFamily="34" charset="-52"/>
              </a:rPr>
              <a:t>** - департамент по делам коренных малочисленных народов Севера ЯНАО</a:t>
            </a:r>
            <a:endParaRPr lang="ru-RU" altLang="ru-RU" sz="1100"/>
          </a:p>
        </p:txBody>
      </p:sp>
      <p:sp>
        <p:nvSpPr>
          <p:cNvPr id="11" name="Дуга 10"/>
          <p:cNvSpPr/>
          <p:nvPr/>
        </p:nvSpPr>
        <p:spPr>
          <a:xfrm rot="3369791">
            <a:off x="7093514" y="2394983"/>
            <a:ext cx="2840967" cy="2844142"/>
          </a:xfrm>
          <a:prstGeom prst="arc">
            <a:avLst>
              <a:gd name="adj1" fmla="val 12907008"/>
              <a:gd name="adj2" fmla="val 638951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Дуга 11"/>
          <p:cNvSpPr/>
          <p:nvPr/>
        </p:nvSpPr>
        <p:spPr>
          <a:xfrm rot="13608827">
            <a:off x="7093514" y="2394983"/>
            <a:ext cx="2840967" cy="2844142"/>
          </a:xfrm>
          <a:prstGeom prst="arc">
            <a:avLst>
              <a:gd name="adj1" fmla="val 17912079"/>
              <a:gd name="adj2" fmla="val 518649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Дуга 12"/>
          <p:cNvSpPr/>
          <p:nvPr/>
        </p:nvSpPr>
        <p:spPr>
          <a:xfrm rot="5400000">
            <a:off x="7093514" y="2394983"/>
            <a:ext cx="2840967" cy="2844142"/>
          </a:xfrm>
          <a:prstGeom prst="arc">
            <a:avLst>
              <a:gd name="adj1" fmla="val 8807630"/>
              <a:gd name="adj2" fmla="val 1077048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448818" y="5242299"/>
            <a:ext cx="4555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448818" y="5445452"/>
            <a:ext cx="45550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448818" y="5654954"/>
            <a:ext cx="4555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90" name="Прямоугольник 431"/>
          <p:cNvSpPr>
            <a:spLocks noChangeArrowheads="1"/>
          </p:cNvSpPr>
          <p:nvPr/>
        </p:nvSpPr>
        <p:spPr bwMode="auto">
          <a:xfrm>
            <a:off x="10278889" y="5107393"/>
            <a:ext cx="901491" cy="26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chemeClr val="tx2"/>
                </a:solidFill>
                <a:latin typeface="DIN Pro Cond Bold" pitchFamily="34" charset="-52"/>
              </a:rPr>
              <a:t>Бедные – 70%</a:t>
            </a:r>
            <a:endParaRPr lang="ru-RU" altLang="ru-RU" sz="1100"/>
          </a:p>
        </p:txBody>
      </p:sp>
      <p:sp>
        <p:nvSpPr>
          <p:cNvPr id="5191" name="Прямоугольник 431"/>
          <p:cNvSpPr>
            <a:spLocks noChangeArrowheads="1"/>
          </p:cNvSpPr>
          <p:nvPr/>
        </p:nvSpPr>
        <p:spPr bwMode="auto">
          <a:xfrm>
            <a:off x="10269366" y="5313720"/>
            <a:ext cx="933234" cy="26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chemeClr val="tx2"/>
                </a:solidFill>
                <a:latin typeface="DIN Pro Cond Bold" pitchFamily="34" charset="-52"/>
              </a:rPr>
              <a:t>Средние – 20%</a:t>
            </a:r>
            <a:endParaRPr lang="ru-RU" altLang="ru-RU" sz="1100"/>
          </a:p>
        </p:txBody>
      </p:sp>
      <p:sp>
        <p:nvSpPr>
          <p:cNvPr id="5192" name="Прямоугольник 431"/>
          <p:cNvSpPr>
            <a:spLocks noChangeArrowheads="1"/>
          </p:cNvSpPr>
          <p:nvPr/>
        </p:nvSpPr>
        <p:spPr bwMode="auto">
          <a:xfrm>
            <a:off x="10278889" y="5531158"/>
            <a:ext cx="952280" cy="26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chemeClr val="tx2"/>
                </a:solidFill>
                <a:latin typeface="DIN Pro Cond Bold" pitchFamily="34" charset="-52"/>
              </a:rPr>
              <a:t>Богатые – 10% </a:t>
            </a:r>
            <a:endParaRPr lang="ru-RU" altLang="ru-RU" sz="1100"/>
          </a:p>
        </p:txBody>
      </p:sp>
      <p:sp>
        <p:nvSpPr>
          <p:cNvPr id="19" name="Овал 18"/>
          <p:cNvSpPr/>
          <p:nvPr/>
        </p:nvSpPr>
        <p:spPr>
          <a:xfrm>
            <a:off x="697369" y="477728"/>
            <a:ext cx="1150672" cy="11522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41873">
              <a:defRPr/>
            </a:pPr>
            <a:endParaRPr lang="ru-RU"/>
          </a:p>
        </p:txBody>
      </p:sp>
      <p:grpSp>
        <p:nvGrpSpPr>
          <p:cNvPr id="5194" name="Группа 9"/>
          <p:cNvGrpSpPr>
            <a:grpSpLocks/>
          </p:cNvGrpSpPr>
          <p:nvPr/>
        </p:nvGrpSpPr>
        <p:grpSpPr bwMode="auto">
          <a:xfrm>
            <a:off x="986227" y="636440"/>
            <a:ext cx="572955" cy="779282"/>
            <a:chOff x="2135188" y="1662113"/>
            <a:chExt cx="820737" cy="1114425"/>
          </a:xfrm>
        </p:grpSpPr>
        <p:sp>
          <p:nvSpPr>
            <p:cNvPr id="5195" name="Freeform 5"/>
            <p:cNvSpPr>
              <a:spLocks noEditPoints="1"/>
            </p:cNvSpPr>
            <p:nvPr/>
          </p:nvSpPr>
          <p:spPr bwMode="auto">
            <a:xfrm>
              <a:off x="2238375" y="2017713"/>
              <a:ext cx="717550" cy="758825"/>
            </a:xfrm>
            <a:custGeom>
              <a:avLst/>
              <a:gdLst>
                <a:gd name="T0" fmla="*/ 2147483646 w 189"/>
                <a:gd name="T1" fmla="*/ 2147483646 h 200"/>
                <a:gd name="T2" fmla="*/ 2147483646 w 189"/>
                <a:gd name="T3" fmla="*/ 2147483646 h 200"/>
                <a:gd name="T4" fmla="*/ 2147483646 w 189"/>
                <a:gd name="T5" fmla="*/ 2147483646 h 200"/>
                <a:gd name="T6" fmla="*/ 2147483646 w 189"/>
                <a:gd name="T7" fmla="*/ 2147483646 h 200"/>
                <a:gd name="T8" fmla="*/ 2147483646 w 189"/>
                <a:gd name="T9" fmla="*/ 2147483646 h 200"/>
                <a:gd name="T10" fmla="*/ 2147483646 w 189"/>
                <a:gd name="T11" fmla="*/ 2147483646 h 200"/>
                <a:gd name="T12" fmla="*/ 2147483646 w 189"/>
                <a:gd name="T13" fmla="*/ 2147483646 h 200"/>
                <a:gd name="T14" fmla="*/ 2147483646 w 189"/>
                <a:gd name="T15" fmla="*/ 0 h 200"/>
                <a:gd name="T16" fmla="*/ 2147483646 w 189"/>
                <a:gd name="T17" fmla="*/ 2147483646 h 200"/>
                <a:gd name="T18" fmla="*/ 2147483646 w 189"/>
                <a:gd name="T19" fmla="*/ 2147483646 h 200"/>
                <a:gd name="T20" fmla="*/ 2147483646 w 189"/>
                <a:gd name="T21" fmla="*/ 2147483646 h 200"/>
                <a:gd name="T22" fmla="*/ 2147483646 w 189"/>
                <a:gd name="T23" fmla="*/ 2147483646 h 200"/>
                <a:gd name="T24" fmla="*/ 2147483646 w 189"/>
                <a:gd name="T25" fmla="*/ 2147483646 h 200"/>
                <a:gd name="T26" fmla="*/ 2147483646 w 189"/>
                <a:gd name="T27" fmla="*/ 2147483646 h 200"/>
                <a:gd name="T28" fmla="*/ 2147483646 w 189"/>
                <a:gd name="T29" fmla="*/ 2147483646 h 200"/>
                <a:gd name="T30" fmla="*/ 2147483646 w 189"/>
                <a:gd name="T31" fmla="*/ 2147483646 h 200"/>
                <a:gd name="T32" fmla="*/ 2147483646 w 189"/>
                <a:gd name="T33" fmla="*/ 2147483646 h 200"/>
                <a:gd name="T34" fmla="*/ 2147483646 w 189"/>
                <a:gd name="T35" fmla="*/ 2147483646 h 200"/>
                <a:gd name="T36" fmla="*/ 2147483646 w 189"/>
                <a:gd name="T37" fmla="*/ 2147483646 h 200"/>
                <a:gd name="T38" fmla="*/ 2147483646 w 189"/>
                <a:gd name="T39" fmla="*/ 2147483646 h 200"/>
                <a:gd name="T40" fmla="*/ 2147483646 w 189"/>
                <a:gd name="T41" fmla="*/ 2147483646 h 200"/>
                <a:gd name="T42" fmla="*/ 2147483646 w 189"/>
                <a:gd name="T43" fmla="*/ 2147483646 h 200"/>
                <a:gd name="T44" fmla="*/ 2147483646 w 189"/>
                <a:gd name="T45" fmla="*/ 2147483646 h 200"/>
                <a:gd name="T46" fmla="*/ 2147483646 w 189"/>
                <a:gd name="T47" fmla="*/ 2147483646 h 200"/>
                <a:gd name="T48" fmla="*/ 2147483646 w 189"/>
                <a:gd name="T49" fmla="*/ 2147483646 h 200"/>
                <a:gd name="T50" fmla="*/ 2147483646 w 189"/>
                <a:gd name="T51" fmla="*/ 2147483646 h 200"/>
                <a:gd name="T52" fmla="*/ 2147483646 w 189"/>
                <a:gd name="T53" fmla="*/ 2147483646 h 200"/>
                <a:gd name="T54" fmla="*/ 2147483646 w 189"/>
                <a:gd name="T55" fmla="*/ 2147483646 h 200"/>
                <a:gd name="T56" fmla="*/ 2147483646 w 189"/>
                <a:gd name="T57" fmla="*/ 2147483646 h 200"/>
                <a:gd name="T58" fmla="*/ 2147483646 w 189"/>
                <a:gd name="T59" fmla="*/ 2147483646 h 200"/>
                <a:gd name="T60" fmla="*/ 2147483646 w 189"/>
                <a:gd name="T61" fmla="*/ 2147483646 h 200"/>
                <a:gd name="T62" fmla="*/ 2147483646 w 189"/>
                <a:gd name="T63" fmla="*/ 2147483646 h 200"/>
                <a:gd name="T64" fmla="*/ 2147483646 w 189"/>
                <a:gd name="T65" fmla="*/ 2147483646 h 200"/>
                <a:gd name="T66" fmla="*/ 2147483646 w 189"/>
                <a:gd name="T67" fmla="*/ 2147483646 h 200"/>
                <a:gd name="T68" fmla="*/ 2147483646 w 189"/>
                <a:gd name="T69" fmla="*/ 2147483646 h 2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9" h="200">
                  <a:moveTo>
                    <a:pt x="188" y="194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5" y="19"/>
                    <a:pt x="115" y="17"/>
                    <a:pt x="113" y="15"/>
                  </a:cubicBezTo>
                  <a:cubicBezTo>
                    <a:pt x="111" y="14"/>
                    <a:pt x="109" y="15"/>
                    <a:pt x="107" y="17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1"/>
                    <a:pt x="97" y="0"/>
                    <a:pt x="94" y="0"/>
                  </a:cubicBezTo>
                  <a:cubicBezTo>
                    <a:pt x="92" y="0"/>
                    <a:pt x="90" y="1"/>
                    <a:pt x="90" y="4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0" y="15"/>
                    <a:pt x="78" y="14"/>
                    <a:pt x="76" y="15"/>
                  </a:cubicBezTo>
                  <a:cubicBezTo>
                    <a:pt x="74" y="17"/>
                    <a:pt x="73" y="19"/>
                    <a:pt x="75" y="2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0" y="195"/>
                    <a:pt x="0" y="197"/>
                    <a:pt x="1" y="198"/>
                  </a:cubicBezTo>
                  <a:cubicBezTo>
                    <a:pt x="2" y="199"/>
                    <a:pt x="3" y="200"/>
                    <a:pt x="4" y="200"/>
                  </a:cubicBezTo>
                  <a:cubicBezTo>
                    <a:pt x="92" y="200"/>
                    <a:pt x="92" y="200"/>
                    <a:pt x="92" y="200"/>
                  </a:cubicBezTo>
                  <a:cubicBezTo>
                    <a:pt x="152" y="200"/>
                    <a:pt x="152" y="200"/>
                    <a:pt x="152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6" y="200"/>
                    <a:pt x="187" y="199"/>
                    <a:pt x="188" y="198"/>
                  </a:cubicBezTo>
                  <a:cubicBezTo>
                    <a:pt x="189" y="197"/>
                    <a:pt x="189" y="195"/>
                    <a:pt x="188" y="194"/>
                  </a:cubicBezTo>
                  <a:close/>
                  <a:moveTo>
                    <a:pt x="94" y="54"/>
                  </a:moveTo>
                  <a:cubicBezTo>
                    <a:pt x="177" y="192"/>
                    <a:pt x="177" y="192"/>
                    <a:pt x="177" y="192"/>
                  </a:cubicBezTo>
                  <a:cubicBezTo>
                    <a:pt x="154" y="192"/>
                    <a:pt x="154" y="192"/>
                    <a:pt x="154" y="192"/>
                  </a:cubicBezTo>
                  <a:cubicBezTo>
                    <a:pt x="125" y="144"/>
                    <a:pt x="125" y="144"/>
                    <a:pt x="125" y="144"/>
                  </a:cubicBezTo>
                  <a:cubicBezTo>
                    <a:pt x="125" y="143"/>
                    <a:pt x="123" y="142"/>
                    <a:pt x="122" y="142"/>
                  </a:cubicBezTo>
                  <a:cubicBezTo>
                    <a:pt x="120" y="142"/>
                    <a:pt x="119" y="143"/>
                    <a:pt x="118" y="144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2" y="192"/>
                    <a:pt x="12" y="192"/>
                    <a:pt x="12" y="192"/>
                  </a:cubicBezTo>
                  <a:lnTo>
                    <a:pt x="94" y="54"/>
                  </a:lnTo>
                  <a:close/>
                  <a:moveTo>
                    <a:pt x="122" y="154"/>
                  </a:moveTo>
                  <a:cubicBezTo>
                    <a:pt x="145" y="192"/>
                    <a:pt x="145" y="192"/>
                    <a:pt x="145" y="192"/>
                  </a:cubicBezTo>
                  <a:cubicBezTo>
                    <a:pt x="99" y="192"/>
                    <a:pt x="99" y="192"/>
                    <a:pt x="99" y="192"/>
                  </a:cubicBezTo>
                  <a:lnTo>
                    <a:pt x="122" y="1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2135188" y="1662113"/>
              <a:ext cx="345573" cy="671833"/>
            </a:xfrm>
            <a:custGeom>
              <a:avLst/>
              <a:gdLst>
                <a:gd name="T0" fmla="*/ 90 w 91"/>
                <a:gd name="T1" fmla="*/ 78 h 177"/>
                <a:gd name="T2" fmla="*/ 86 w 91"/>
                <a:gd name="T3" fmla="*/ 77 h 177"/>
                <a:gd name="T4" fmla="*/ 50 w 91"/>
                <a:gd name="T5" fmla="*/ 83 h 177"/>
                <a:gd name="T6" fmla="*/ 61 w 91"/>
                <a:gd name="T7" fmla="*/ 5 h 177"/>
                <a:gd name="T8" fmla="*/ 59 w 91"/>
                <a:gd name="T9" fmla="*/ 1 h 177"/>
                <a:gd name="T10" fmla="*/ 54 w 91"/>
                <a:gd name="T11" fmla="*/ 3 h 177"/>
                <a:gd name="T12" fmla="*/ 1 w 91"/>
                <a:gd name="T13" fmla="*/ 107 h 177"/>
                <a:gd name="T14" fmla="*/ 1 w 91"/>
                <a:gd name="T15" fmla="*/ 112 h 177"/>
                <a:gd name="T16" fmla="*/ 5 w 91"/>
                <a:gd name="T17" fmla="*/ 113 h 177"/>
                <a:gd name="T18" fmla="*/ 40 w 91"/>
                <a:gd name="T19" fmla="*/ 106 h 177"/>
                <a:gd name="T20" fmla="*/ 32 w 91"/>
                <a:gd name="T21" fmla="*/ 172 h 177"/>
                <a:gd name="T22" fmla="*/ 35 w 91"/>
                <a:gd name="T23" fmla="*/ 176 h 177"/>
                <a:gd name="T24" fmla="*/ 40 w 91"/>
                <a:gd name="T25" fmla="*/ 174 h 177"/>
                <a:gd name="T26" fmla="*/ 91 w 91"/>
                <a:gd name="T27" fmla="*/ 82 h 177"/>
                <a:gd name="T28" fmla="*/ 90 w 91"/>
                <a:gd name="T29" fmla="*/ 78 h 177"/>
                <a:gd name="T30" fmla="*/ 43 w 91"/>
                <a:gd name="T31" fmla="*/ 152 h 177"/>
                <a:gd name="T32" fmla="*/ 49 w 91"/>
                <a:gd name="T33" fmla="*/ 102 h 177"/>
                <a:gd name="T34" fmla="*/ 48 w 91"/>
                <a:gd name="T35" fmla="*/ 98 h 177"/>
                <a:gd name="T36" fmla="*/ 44 w 91"/>
                <a:gd name="T37" fmla="*/ 97 h 177"/>
                <a:gd name="T38" fmla="*/ 12 w 91"/>
                <a:gd name="T39" fmla="*/ 104 h 177"/>
                <a:gd name="T40" fmla="*/ 50 w 91"/>
                <a:gd name="T41" fmla="*/ 28 h 177"/>
                <a:gd name="T42" fmla="*/ 41 w 91"/>
                <a:gd name="T43" fmla="*/ 88 h 177"/>
                <a:gd name="T44" fmla="*/ 42 w 91"/>
                <a:gd name="T45" fmla="*/ 91 h 177"/>
                <a:gd name="T46" fmla="*/ 46 w 91"/>
                <a:gd name="T47" fmla="*/ 92 h 177"/>
                <a:gd name="T48" fmla="*/ 79 w 91"/>
                <a:gd name="T49" fmla="*/ 86 h 177"/>
                <a:gd name="T50" fmla="*/ 43 w 91"/>
                <a:gd name="T51" fmla="*/ 15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177">
                  <a:moveTo>
                    <a:pt x="90" y="78"/>
                  </a:moveTo>
                  <a:cubicBezTo>
                    <a:pt x="89" y="77"/>
                    <a:pt x="88" y="76"/>
                    <a:pt x="86" y="77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2" y="3"/>
                    <a:pt x="60" y="1"/>
                    <a:pt x="59" y="1"/>
                  </a:cubicBezTo>
                  <a:cubicBezTo>
                    <a:pt x="57" y="0"/>
                    <a:pt x="55" y="1"/>
                    <a:pt x="54" y="3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0" y="109"/>
                    <a:pt x="0" y="110"/>
                    <a:pt x="1" y="112"/>
                  </a:cubicBezTo>
                  <a:cubicBezTo>
                    <a:pt x="2" y="113"/>
                    <a:pt x="4" y="113"/>
                    <a:pt x="5" y="113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2" y="174"/>
                    <a:pt x="33" y="176"/>
                    <a:pt x="35" y="176"/>
                  </a:cubicBezTo>
                  <a:cubicBezTo>
                    <a:pt x="37" y="177"/>
                    <a:pt x="39" y="176"/>
                    <a:pt x="40" y="174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1" y="81"/>
                    <a:pt x="91" y="79"/>
                    <a:pt x="90" y="78"/>
                  </a:cubicBezTo>
                  <a:close/>
                  <a:moveTo>
                    <a:pt x="43" y="152"/>
                  </a:moveTo>
                  <a:cubicBezTo>
                    <a:pt x="49" y="102"/>
                    <a:pt x="49" y="102"/>
                    <a:pt x="49" y="102"/>
                  </a:cubicBezTo>
                  <a:cubicBezTo>
                    <a:pt x="49" y="100"/>
                    <a:pt x="49" y="99"/>
                    <a:pt x="48" y="98"/>
                  </a:cubicBezTo>
                  <a:cubicBezTo>
                    <a:pt x="47" y="97"/>
                    <a:pt x="45" y="97"/>
                    <a:pt x="44" y="97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1" y="90"/>
                    <a:pt x="42" y="91"/>
                  </a:cubicBezTo>
                  <a:cubicBezTo>
                    <a:pt x="43" y="92"/>
                    <a:pt x="44" y="93"/>
                    <a:pt x="46" y="92"/>
                  </a:cubicBezTo>
                  <a:cubicBezTo>
                    <a:pt x="79" y="86"/>
                    <a:pt x="79" y="86"/>
                    <a:pt x="79" y="86"/>
                  </a:cubicBezTo>
                  <a:lnTo>
                    <a:pt x="43" y="15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738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" y="0"/>
            <a:ext cx="121875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697369" y="477728"/>
            <a:ext cx="1150672" cy="11522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41873">
              <a:defRPr/>
            </a:pPr>
            <a:endParaRPr lang="ru-RU"/>
          </a:p>
        </p:txBody>
      </p:sp>
      <p:sp>
        <p:nvSpPr>
          <p:cNvPr id="6148" name="TextBox 45"/>
          <p:cNvSpPr txBox="1">
            <a:spLocks noChangeArrowheads="1"/>
          </p:cNvSpPr>
          <p:nvPr/>
        </p:nvSpPr>
        <p:spPr bwMode="auto">
          <a:xfrm>
            <a:off x="2063890" y="774521"/>
            <a:ext cx="8207062" cy="55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183" tIns="62092" rIns="124183" bIns="6209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799">
                <a:solidFill>
                  <a:schemeClr val="tx2"/>
                </a:solidFill>
                <a:latin typeface="DIN Pro Cond Bold" pitchFamily="34" charset="-52"/>
              </a:rPr>
              <a:t>МАСШТАБ ПРОБЛЕМ КМНС</a:t>
            </a:r>
          </a:p>
        </p:txBody>
      </p:sp>
      <p:grpSp>
        <p:nvGrpSpPr>
          <p:cNvPr id="6149" name="Группа 9"/>
          <p:cNvGrpSpPr>
            <a:grpSpLocks/>
          </p:cNvGrpSpPr>
          <p:nvPr/>
        </p:nvGrpSpPr>
        <p:grpSpPr bwMode="auto">
          <a:xfrm>
            <a:off x="986227" y="636440"/>
            <a:ext cx="572955" cy="779282"/>
            <a:chOff x="2135188" y="1662113"/>
            <a:chExt cx="820737" cy="1114425"/>
          </a:xfrm>
        </p:grpSpPr>
        <p:sp>
          <p:nvSpPr>
            <p:cNvPr id="6310" name="Freeform 5"/>
            <p:cNvSpPr>
              <a:spLocks noEditPoints="1"/>
            </p:cNvSpPr>
            <p:nvPr/>
          </p:nvSpPr>
          <p:spPr bwMode="auto">
            <a:xfrm>
              <a:off x="2238375" y="2017713"/>
              <a:ext cx="717550" cy="758825"/>
            </a:xfrm>
            <a:custGeom>
              <a:avLst/>
              <a:gdLst>
                <a:gd name="T0" fmla="*/ 2147483646 w 189"/>
                <a:gd name="T1" fmla="*/ 2147483646 h 200"/>
                <a:gd name="T2" fmla="*/ 2147483646 w 189"/>
                <a:gd name="T3" fmla="*/ 2147483646 h 200"/>
                <a:gd name="T4" fmla="*/ 2147483646 w 189"/>
                <a:gd name="T5" fmla="*/ 2147483646 h 200"/>
                <a:gd name="T6" fmla="*/ 2147483646 w 189"/>
                <a:gd name="T7" fmla="*/ 2147483646 h 200"/>
                <a:gd name="T8" fmla="*/ 2147483646 w 189"/>
                <a:gd name="T9" fmla="*/ 2147483646 h 200"/>
                <a:gd name="T10" fmla="*/ 2147483646 w 189"/>
                <a:gd name="T11" fmla="*/ 2147483646 h 200"/>
                <a:gd name="T12" fmla="*/ 2147483646 w 189"/>
                <a:gd name="T13" fmla="*/ 2147483646 h 200"/>
                <a:gd name="T14" fmla="*/ 2147483646 w 189"/>
                <a:gd name="T15" fmla="*/ 0 h 200"/>
                <a:gd name="T16" fmla="*/ 2147483646 w 189"/>
                <a:gd name="T17" fmla="*/ 2147483646 h 200"/>
                <a:gd name="T18" fmla="*/ 2147483646 w 189"/>
                <a:gd name="T19" fmla="*/ 2147483646 h 200"/>
                <a:gd name="T20" fmla="*/ 2147483646 w 189"/>
                <a:gd name="T21" fmla="*/ 2147483646 h 200"/>
                <a:gd name="T22" fmla="*/ 2147483646 w 189"/>
                <a:gd name="T23" fmla="*/ 2147483646 h 200"/>
                <a:gd name="T24" fmla="*/ 2147483646 w 189"/>
                <a:gd name="T25" fmla="*/ 2147483646 h 200"/>
                <a:gd name="T26" fmla="*/ 2147483646 w 189"/>
                <a:gd name="T27" fmla="*/ 2147483646 h 200"/>
                <a:gd name="T28" fmla="*/ 2147483646 w 189"/>
                <a:gd name="T29" fmla="*/ 2147483646 h 200"/>
                <a:gd name="T30" fmla="*/ 2147483646 w 189"/>
                <a:gd name="T31" fmla="*/ 2147483646 h 200"/>
                <a:gd name="T32" fmla="*/ 2147483646 w 189"/>
                <a:gd name="T33" fmla="*/ 2147483646 h 200"/>
                <a:gd name="T34" fmla="*/ 2147483646 w 189"/>
                <a:gd name="T35" fmla="*/ 2147483646 h 200"/>
                <a:gd name="T36" fmla="*/ 2147483646 w 189"/>
                <a:gd name="T37" fmla="*/ 2147483646 h 200"/>
                <a:gd name="T38" fmla="*/ 2147483646 w 189"/>
                <a:gd name="T39" fmla="*/ 2147483646 h 200"/>
                <a:gd name="T40" fmla="*/ 2147483646 w 189"/>
                <a:gd name="T41" fmla="*/ 2147483646 h 200"/>
                <a:gd name="T42" fmla="*/ 2147483646 w 189"/>
                <a:gd name="T43" fmla="*/ 2147483646 h 200"/>
                <a:gd name="T44" fmla="*/ 2147483646 w 189"/>
                <a:gd name="T45" fmla="*/ 2147483646 h 200"/>
                <a:gd name="T46" fmla="*/ 2147483646 w 189"/>
                <a:gd name="T47" fmla="*/ 2147483646 h 200"/>
                <a:gd name="T48" fmla="*/ 2147483646 w 189"/>
                <a:gd name="T49" fmla="*/ 2147483646 h 200"/>
                <a:gd name="T50" fmla="*/ 2147483646 w 189"/>
                <a:gd name="T51" fmla="*/ 2147483646 h 200"/>
                <a:gd name="T52" fmla="*/ 2147483646 w 189"/>
                <a:gd name="T53" fmla="*/ 2147483646 h 200"/>
                <a:gd name="T54" fmla="*/ 2147483646 w 189"/>
                <a:gd name="T55" fmla="*/ 2147483646 h 200"/>
                <a:gd name="T56" fmla="*/ 2147483646 w 189"/>
                <a:gd name="T57" fmla="*/ 2147483646 h 200"/>
                <a:gd name="T58" fmla="*/ 2147483646 w 189"/>
                <a:gd name="T59" fmla="*/ 2147483646 h 200"/>
                <a:gd name="T60" fmla="*/ 2147483646 w 189"/>
                <a:gd name="T61" fmla="*/ 2147483646 h 200"/>
                <a:gd name="T62" fmla="*/ 2147483646 w 189"/>
                <a:gd name="T63" fmla="*/ 2147483646 h 200"/>
                <a:gd name="T64" fmla="*/ 2147483646 w 189"/>
                <a:gd name="T65" fmla="*/ 2147483646 h 200"/>
                <a:gd name="T66" fmla="*/ 2147483646 w 189"/>
                <a:gd name="T67" fmla="*/ 2147483646 h 200"/>
                <a:gd name="T68" fmla="*/ 2147483646 w 189"/>
                <a:gd name="T69" fmla="*/ 2147483646 h 2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9" h="200">
                  <a:moveTo>
                    <a:pt x="188" y="194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5" y="19"/>
                    <a:pt x="115" y="17"/>
                    <a:pt x="113" y="15"/>
                  </a:cubicBezTo>
                  <a:cubicBezTo>
                    <a:pt x="111" y="14"/>
                    <a:pt x="109" y="15"/>
                    <a:pt x="107" y="17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1"/>
                    <a:pt x="97" y="0"/>
                    <a:pt x="94" y="0"/>
                  </a:cubicBezTo>
                  <a:cubicBezTo>
                    <a:pt x="92" y="0"/>
                    <a:pt x="90" y="1"/>
                    <a:pt x="90" y="4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0" y="15"/>
                    <a:pt x="78" y="14"/>
                    <a:pt x="76" y="15"/>
                  </a:cubicBezTo>
                  <a:cubicBezTo>
                    <a:pt x="74" y="17"/>
                    <a:pt x="73" y="19"/>
                    <a:pt x="75" y="2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0" y="195"/>
                    <a:pt x="0" y="197"/>
                    <a:pt x="1" y="198"/>
                  </a:cubicBezTo>
                  <a:cubicBezTo>
                    <a:pt x="2" y="199"/>
                    <a:pt x="3" y="200"/>
                    <a:pt x="4" y="200"/>
                  </a:cubicBezTo>
                  <a:cubicBezTo>
                    <a:pt x="92" y="200"/>
                    <a:pt x="92" y="200"/>
                    <a:pt x="92" y="200"/>
                  </a:cubicBezTo>
                  <a:cubicBezTo>
                    <a:pt x="152" y="200"/>
                    <a:pt x="152" y="200"/>
                    <a:pt x="152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6" y="200"/>
                    <a:pt x="187" y="199"/>
                    <a:pt x="188" y="198"/>
                  </a:cubicBezTo>
                  <a:cubicBezTo>
                    <a:pt x="189" y="197"/>
                    <a:pt x="189" y="195"/>
                    <a:pt x="188" y="194"/>
                  </a:cubicBezTo>
                  <a:close/>
                  <a:moveTo>
                    <a:pt x="94" y="54"/>
                  </a:moveTo>
                  <a:cubicBezTo>
                    <a:pt x="177" y="192"/>
                    <a:pt x="177" y="192"/>
                    <a:pt x="177" y="192"/>
                  </a:cubicBezTo>
                  <a:cubicBezTo>
                    <a:pt x="154" y="192"/>
                    <a:pt x="154" y="192"/>
                    <a:pt x="154" y="192"/>
                  </a:cubicBezTo>
                  <a:cubicBezTo>
                    <a:pt x="125" y="144"/>
                    <a:pt x="125" y="144"/>
                    <a:pt x="125" y="144"/>
                  </a:cubicBezTo>
                  <a:cubicBezTo>
                    <a:pt x="125" y="143"/>
                    <a:pt x="123" y="142"/>
                    <a:pt x="122" y="142"/>
                  </a:cubicBezTo>
                  <a:cubicBezTo>
                    <a:pt x="120" y="142"/>
                    <a:pt x="119" y="143"/>
                    <a:pt x="118" y="144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2" y="192"/>
                    <a:pt x="12" y="192"/>
                    <a:pt x="12" y="192"/>
                  </a:cubicBezTo>
                  <a:lnTo>
                    <a:pt x="94" y="54"/>
                  </a:lnTo>
                  <a:close/>
                  <a:moveTo>
                    <a:pt x="122" y="154"/>
                  </a:moveTo>
                  <a:cubicBezTo>
                    <a:pt x="145" y="192"/>
                    <a:pt x="145" y="192"/>
                    <a:pt x="145" y="192"/>
                  </a:cubicBezTo>
                  <a:cubicBezTo>
                    <a:pt x="99" y="192"/>
                    <a:pt x="99" y="192"/>
                    <a:pt x="99" y="192"/>
                  </a:cubicBezTo>
                  <a:lnTo>
                    <a:pt x="122" y="1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135188" y="1662113"/>
              <a:ext cx="345573" cy="671833"/>
            </a:xfrm>
            <a:custGeom>
              <a:avLst/>
              <a:gdLst>
                <a:gd name="T0" fmla="*/ 90 w 91"/>
                <a:gd name="T1" fmla="*/ 78 h 177"/>
                <a:gd name="T2" fmla="*/ 86 w 91"/>
                <a:gd name="T3" fmla="*/ 77 h 177"/>
                <a:gd name="T4" fmla="*/ 50 w 91"/>
                <a:gd name="T5" fmla="*/ 83 h 177"/>
                <a:gd name="T6" fmla="*/ 61 w 91"/>
                <a:gd name="T7" fmla="*/ 5 h 177"/>
                <a:gd name="T8" fmla="*/ 59 w 91"/>
                <a:gd name="T9" fmla="*/ 1 h 177"/>
                <a:gd name="T10" fmla="*/ 54 w 91"/>
                <a:gd name="T11" fmla="*/ 3 h 177"/>
                <a:gd name="T12" fmla="*/ 1 w 91"/>
                <a:gd name="T13" fmla="*/ 107 h 177"/>
                <a:gd name="T14" fmla="*/ 1 w 91"/>
                <a:gd name="T15" fmla="*/ 112 h 177"/>
                <a:gd name="T16" fmla="*/ 5 w 91"/>
                <a:gd name="T17" fmla="*/ 113 h 177"/>
                <a:gd name="T18" fmla="*/ 40 w 91"/>
                <a:gd name="T19" fmla="*/ 106 h 177"/>
                <a:gd name="T20" fmla="*/ 32 w 91"/>
                <a:gd name="T21" fmla="*/ 172 h 177"/>
                <a:gd name="T22" fmla="*/ 35 w 91"/>
                <a:gd name="T23" fmla="*/ 176 h 177"/>
                <a:gd name="T24" fmla="*/ 40 w 91"/>
                <a:gd name="T25" fmla="*/ 174 h 177"/>
                <a:gd name="T26" fmla="*/ 91 w 91"/>
                <a:gd name="T27" fmla="*/ 82 h 177"/>
                <a:gd name="T28" fmla="*/ 90 w 91"/>
                <a:gd name="T29" fmla="*/ 78 h 177"/>
                <a:gd name="T30" fmla="*/ 43 w 91"/>
                <a:gd name="T31" fmla="*/ 152 h 177"/>
                <a:gd name="T32" fmla="*/ 49 w 91"/>
                <a:gd name="T33" fmla="*/ 102 h 177"/>
                <a:gd name="T34" fmla="*/ 48 w 91"/>
                <a:gd name="T35" fmla="*/ 98 h 177"/>
                <a:gd name="T36" fmla="*/ 44 w 91"/>
                <a:gd name="T37" fmla="*/ 97 h 177"/>
                <a:gd name="T38" fmla="*/ 12 w 91"/>
                <a:gd name="T39" fmla="*/ 104 h 177"/>
                <a:gd name="T40" fmla="*/ 50 w 91"/>
                <a:gd name="T41" fmla="*/ 28 h 177"/>
                <a:gd name="T42" fmla="*/ 41 w 91"/>
                <a:gd name="T43" fmla="*/ 88 h 177"/>
                <a:gd name="T44" fmla="*/ 42 w 91"/>
                <a:gd name="T45" fmla="*/ 91 h 177"/>
                <a:gd name="T46" fmla="*/ 46 w 91"/>
                <a:gd name="T47" fmla="*/ 92 h 177"/>
                <a:gd name="T48" fmla="*/ 79 w 91"/>
                <a:gd name="T49" fmla="*/ 86 h 177"/>
                <a:gd name="T50" fmla="*/ 43 w 91"/>
                <a:gd name="T51" fmla="*/ 15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177">
                  <a:moveTo>
                    <a:pt x="90" y="78"/>
                  </a:moveTo>
                  <a:cubicBezTo>
                    <a:pt x="89" y="77"/>
                    <a:pt x="88" y="76"/>
                    <a:pt x="86" y="77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2" y="3"/>
                    <a:pt x="60" y="1"/>
                    <a:pt x="59" y="1"/>
                  </a:cubicBezTo>
                  <a:cubicBezTo>
                    <a:pt x="57" y="0"/>
                    <a:pt x="55" y="1"/>
                    <a:pt x="54" y="3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0" y="109"/>
                    <a:pt x="0" y="110"/>
                    <a:pt x="1" y="112"/>
                  </a:cubicBezTo>
                  <a:cubicBezTo>
                    <a:pt x="2" y="113"/>
                    <a:pt x="4" y="113"/>
                    <a:pt x="5" y="113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2" y="174"/>
                    <a:pt x="33" y="176"/>
                    <a:pt x="35" y="176"/>
                  </a:cubicBezTo>
                  <a:cubicBezTo>
                    <a:pt x="37" y="177"/>
                    <a:pt x="39" y="176"/>
                    <a:pt x="40" y="174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1" y="81"/>
                    <a:pt x="91" y="79"/>
                    <a:pt x="90" y="78"/>
                  </a:cubicBezTo>
                  <a:close/>
                  <a:moveTo>
                    <a:pt x="43" y="152"/>
                  </a:moveTo>
                  <a:cubicBezTo>
                    <a:pt x="49" y="102"/>
                    <a:pt x="49" y="102"/>
                    <a:pt x="49" y="102"/>
                  </a:cubicBezTo>
                  <a:cubicBezTo>
                    <a:pt x="49" y="100"/>
                    <a:pt x="49" y="99"/>
                    <a:pt x="48" y="98"/>
                  </a:cubicBezTo>
                  <a:cubicBezTo>
                    <a:pt x="47" y="97"/>
                    <a:pt x="45" y="97"/>
                    <a:pt x="44" y="97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1" y="90"/>
                    <a:pt x="42" y="91"/>
                  </a:cubicBezTo>
                  <a:cubicBezTo>
                    <a:pt x="43" y="92"/>
                    <a:pt x="44" y="93"/>
                    <a:pt x="46" y="92"/>
                  </a:cubicBezTo>
                  <a:cubicBezTo>
                    <a:pt x="79" y="86"/>
                    <a:pt x="79" y="86"/>
                    <a:pt x="79" y="86"/>
                  </a:cubicBezTo>
                  <a:lnTo>
                    <a:pt x="43" y="15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</p:grpSp>
      <p:cxnSp>
        <p:nvCxnSpPr>
          <p:cNvPr id="54" name="Прямая соединительная линия 53"/>
          <p:cNvCxnSpPr/>
          <p:nvPr/>
        </p:nvCxnSpPr>
        <p:spPr>
          <a:xfrm>
            <a:off x="2565424" y="5372444"/>
            <a:ext cx="5834299" cy="1587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Box 64"/>
          <p:cNvSpPr txBox="1">
            <a:spLocks noChangeArrowheads="1"/>
          </p:cNvSpPr>
          <p:nvPr/>
        </p:nvSpPr>
        <p:spPr bwMode="auto">
          <a:xfrm>
            <a:off x="913219" y="1693471"/>
            <a:ext cx="1150672" cy="74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183" tIns="62092" rIns="124183" bIns="6209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DIN Pro Cond" pitchFamily="34" charset="-52"/>
              </a:rPr>
              <a:t>Кочевые</a:t>
            </a:r>
          </a:p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DIN Pro Cond" pitchFamily="34" charset="-52"/>
              </a:rPr>
              <a:t>семьи</a:t>
            </a:r>
          </a:p>
          <a:p>
            <a:pPr algn="ctr" eaLnBrk="1" hangingPunct="1"/>
            <a:r>
              <a:rPr lang="ru-RU" altLang="ru-RU" sz="1600">
                <a:solidFill>
                  <a:schemeClr val="tx2"/>
                </a:solidFill>
                <a:latin typeface="DIN Pro Cond Bold" pitchFamily="34" charset="-52"/>
              </a:rPr>
              <a:t>3,4 тыс.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flipV="1">
            <a:off x="5376235" y="2225160"/>
            <a:ext cx="5543855" cy="793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53" name="Группа 18"/>
          <p:cNvGrpSpPr>
            <a:grpSpLocks/>
          </p:cNvGrpSpPr>
          <p:nvPr/>
        </p:nvGrpSpPr>
        <p:grpSpPr bwMode="auto">
          <a:xfrm>
            <a:off x="9325022" y="1556978"/>
            <a:ext cx="1882339" cy="1336366"/>
            <a:chOff x="9324562" y="1557586"/>
            <a:chExt cx="1883828" cy="1336784"/>
          </a:xfrm>
        </p:grpSpPr>
        <p:sp>
          <p:nvSpPr>
            <p:cNvPr id="75" name="Овал 74"/>
            <p:cNvSpPr/>
            <p:nvPr/>
          </p:nvSpPr>
          <p:spPr>
            <a:xfrm>
              <a:off x="9820139" y="1557586"/>
              <a:ext cx="1335835" cy="13367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  <p:sp>
          <p:nvSpPr>
            <p:cNvPr id="6307" name="TextBox 84"/>
            <p:cNvSpPr txBox="1">
              <a:spLocks noChangeArrowheads="1"/>
            </p:cNvSpPr>
            <p:nvPr/>
          </p:nvSpPr>
          <p:spPr bwMode="auto">
            <a:xfrm>
              <a:off x="9768230" y="1779134"/>
              <a:ext cx="1440160" cy="100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100">
                  <a:solidFill>
                    <a:schemeClr val="tx2"/>
                  </a:solidFill>
                  <a:latin typeface="DIN Pro Cond Bold" pitchFamily="34" charset="-52"/>
                </a:rPr>
                <a:t>Ведущие оседлый образ жизни</a:t>
              </a:r>
            </a:p>
            <a:p>
              <a:pPr algn="ctr" eaLnBrk="1" hangingPunct="1"/>
              <a:r>
                <a:rPr lang="ru-RU" altLang="ru-RU">
                  <a:solidFill>
                    <a:schemeClr val="tx2"/>
                  </a:solidFill>
                  <a:latin typeface="DIN Pro Cond Bold" pitchFamily="34" charset="-52"/>
                </a:rPr>
                <a:t>30,0</a:t>
              </a:r>
            </a:p>
            <a:p>
              <a:pPr algn="ctr" eaLnBrk="1" hangingPunct="1"/>
              <a:r>
                <a:rPr lang="ru-RU" altLang="ru-RU" sz="1100">
                  <a:solidFill>
                    <a:schemeClr val="tx2"/>
                  </a:solidFill>
                  <a:latin typeface="DIN Pro Cond" pitchFamily="34" charset="-52"/>
                </a:rPr>
                <a:t>тыс. чел</a:t>
              </a:r>
            </a:p>
          </p:txBody>
        </p:sp>
        <p:sp>
          <p:nvSpPr>
            <p:cNvPr id="87" name="Овал 86"/>
            <p:cNvSpPr/>
            <p:nvPr/>
          </p:nvSpPr>
          <p:spPr>
            <a:xfrm>
              <a:off x="9324562" y="1862411"/>
              <a:ext cx="729071" cy="727134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9423568" y="2016011"/>
              <a:ext cx="530990" cy="419933"/>
              <a:chOff x="5484813" y="2951163"/>
              <a:chExt cx="1214437" cy="960437"/>
            </a:xfrm>
            <a:solidFill>
              <a:schemeClr val="bg1"/>
            </a:solidFill>
          </p:grpSpPr>
          <p:sp>
            <p:nvSpPr>
              <p:cNvPr id="14" name="Freeform 10"/>
              <p:cNvSpPr>
                <a:spLocks noEditPoints="1"/>
              </p:cNvSpPr>
              <p:nvPr/>
            </p:nvSpPr>
            <p:spPr bwMode="auto">
              <a:xfrm>
                <a:off x="5988050" y="2997200"/>
                <a:ext cx="711200" cy="763587"/>
              </a:xfrm>
              <a:custGeom>
                <a:avLst/>
                <a:gdLst>
                  <a:gd name="T0" fmla="*/ 187 w 188"/>
                  <a:gd name="T1" fmla="*/ 195 h 201"/>
                  <a:gd name="T2" fmla="*/ 98 w 188"/>
                  <a:gd name="T3" fmla="*/ 47 h 201"/>
                  <a:gd name="T4" fmla="*/ 114 w 188"/>
                  <a:gd name="T5" fmla="*/ 22 h 201"/>
                  <a:gd name="T6" fmla="*/ 112 w 188"/>
                  <a:gd name="T7" fmla="*/ 16 h 201"/>
                  <a:gd name="T8" fmla="*/ 107 w 188"/>
                  <a:gd name="T9" fmla="*/ 17 h 201"/>
                  <a:gd name="T10" fmla="*/ 98 w 188"/>
                  <a:gd name="T11" fmla="*/ 32 h 201"/>
                  <a:gd name="T12" fmla="*/ 98 w 188"/>
                  <a:gd name="T13" fmla="*/ 4 h 201"/>
                  <a:gd name="T14" fmla="*/ 94 w 188"/>
                  <a:gd name="T15" fmla="*/ 0 h 201"/>
                  <a:gd name="T16" fmla="*/ 90 w 188"/>
                  <a:gd name="T17" fmla="*/ 4 h 201"/>
                  <a:gd name="T18" fmla="*/ 90 w 188"/>
                  <a:gd name="T19" fmla="*/ 32 h 201"/>
                  <a:gd name="T20" fmla="*/ 81 w 188"/>
                  <a:gd name="T21" fmla="*/ 17 h 201"/>
                  <a:gd name="T22" fmla="*/ 75 w 188"/>
                  <a:gd name="T23" fmla="*/ 16 h 201"/>
                  <a:gd name="T24" fmla="*/ 74 w 188"/>
                  <a:gd name="T25" fmla="*/ 22 h 201"/>
                  <a:gd name="T26" fmla="*/ 89 w 188"/>
                  <a:gd name="T27" fmla="*/ 47 h 201"/>
                  <a:gd name="T28" fmla="*/ 0 w 188"/>
                  <a:gd name="T29" fmla="*/ 195 h 201"/>
                  <a:gd name="T30" fmla="*/ 0 w 188"/>
                  <a:gd name="T31" fmla="*/ 199 h 201"/>
                  <a:gd name="T32" fmla="*/ 4 w 188"/>
                  <a:gd name="T33" fmla="*/ 201 h 201"/>
                  <a:gd name="T34" fmla="*/ 91 w 188"/>
                  <a:gd name="T35" fmla="*/ 201 h 201"/>
                  <a:gd name="T36" fmla="*/ 151 w 188"/>
                  <a:gd name="T37" fmla="*/ 201 h 201"/>
                  <a:gd name="T38" fmla="*/ 184 w 188"/>
                  <a:gd name="T39" fmla="*/ 201 h 201"/>
                  <a:gd name="T40" fmla="*/ 187 w 188"/>
                  <a:gd name="T41" fmla="*/ 199 h 201"/>
                  <a:gd name="T42" fmla="*/ 187 w 188"/>
                  <a:gd name="T43" fmla="*/ 195 h 201"/>
                  <a:gd name="T44" fmla="*/ 94 w 188"/>
                  <a:gd name="T45" fmla="*/ 55 h 201"/>
                  <a:gd name="T46" fmla="*/ 177 w 188"/>
                  <a:gd name="T47" fmla="*/ 193 h 201"/>
                  <a:gd name="T48" fmla="*/ 153 w 188"/>
                  <a:gd name="T49" fmla="*/ 193 h 201"/>
                  <a:gd name="T50" fmla="*/ 125 w 188"/>
                  <a:gd name="T51" fmla="*/ 145 h 201"/>
                  <a:gd name="T52" fmla="*/ 121 w 188"/>
                  <a:gd name="T53" fmla="*/ 143 h 201"/>
                  <a:gd name="T54" fmla="*/ 118 w 188"/>
                  <a:gd name="T55" fmla="*/ 145 h 201"/>
                  <a:gd name="T56" fmla="*/ 89 w 188"/>
                  <a:gd name="T57" fmla="*/ 193 h 201"/>
                  <a:gd name="T58" fmla="*/ 11 w 188"/>
                  <a:gd name="T59" fmla="*/ 193 h 201"/>
                  <a:gd name="T60" fmla="*/ 94 w 188"/>
                  <a:gd name="T61" fmla="*/ 55 h 201"/>
                  <a:gd name="T62" fmla="*/ 121 w 188"/>
                  <a:gd name="T63" fmla="*/ 155 h 201"/>
                  <a:gd name="T64" fmla="*/ 144 w 188"/>
                  <a:gd name="T65" fmla="*/ 193 h 201"/>
                  <a:gd name="T66" fmla="*/ 98 w 188"/>
                  <a:gd name="T67" fmla="*/ 193 h 201"/>
                  <a:gd name="T68" fmla="*/ 121 w 188"/>
                  <a:gd name="T69" fmla="*/ 155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8" h="201">
                    <a:moveTo>
                      <a:pt x="187" y="195"/>
                    </a:moveTo>
                    <a:cubicBezTo>
                      <a:pt x="98" y="47"/>
                      <a:pt x="98" y="47"/>
                      <a:pt x="98" y="47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115" y="20"/>
                      <a:pt x="114" y="17"/>
                      <a:pt x="112" y="16"/>
                    </a:cubicBezTo>
                    <a:cubicBezTo>
                      <a:pt x="110" y="15"/>
                      <a:pt x="108" y="16"/>
                      <a:pt x="107" y="17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2"/>
                      <a:pt x="96" y="0"/>
                      <a:pt x="94" y="0"/>
                    </a:cubicBezTo>
                    <a:cubicBezTo>
                      <a:pt x="92" y="0"/>
                      <a:pt x="90" y="2"/>
                      <a:pt x="90" y="4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0" y="16"/>
                      <a:pt x="77" y="15"/>
                      <a:pt x="75" y="16"/>
                    </a:cubicBezTo>
                    <a:cubicBezTo>
                      <a:pt x="73" y="17"/>
                      <a:pt x="73" y="20"/>
                      <a:pt x="74" y="22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96"/>
                      <a:pt x="0" y="198"/>
                      <a:pt x="0" y="199"/>
                    </a:cubicBezTo>
                    <a:cubicBezTo>
                      <a:pt x="1" y="200"/>
                      <a:pt x="2" y="201"/>
                      <a:pt x="4" y="201"/>
                    </a:cubicBezTo>
                    <a:cubicBezTo>
                      <a:pt x="91" y="201"/>
                      <a:pt x="91" y="201"/>
                      <a:pt x="91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84" y="201"/>
                      <a:pt x="184" y="201"/>
                      <a:pt x="184" y="201"/>
                    </a:cubicBezTo>
                    <a:cubicBezTo>
                      <a:pt x="185" y="201"/>
                      <a:pt x="187" y="200"/>
                      <a:pt x="187" y="199"/>
                    </a:cubicBezTo>
                    <a:cubicBezTo>
                      <a:pt x="188" y="198"/>
                      <a:pt x="188" y="196"/>
                      <a:pt x="187" y="195"/>
                    </a:cubicBezTo>
                    <a:close/>
                    <a:moveTo>
                      <a:pt x="94" y="55"/>
                    </a:moveTo>
                    <a:cubicBezTo>
                      <a:pt x="177" y="193"/>
                      <a:pt x="177" y="193"/>
                      <a:pt x="177" y="193"/>
                    </a:cubicBezTo>
                    <a:cubicBezTo>
                      <a:pt x="153" y="193"/>
                      <a:pt x="153" y="193"/>
                      <a:pt x="153" y="193"/>
                    </a:cubicBezTo>
                    <a:cubicBezTo>
                      <a:pt x="125" y="145"/>
                      <a:pt x="125" y="145"/>
                      <a:pt x="125" y="145"/>
                    </a:cubicBezTo>
                    <a:cubicBezTo>
                      <a:pt x="124" y="144"/>
                      <a:pt x="123" y="143"/>
                      <a:pt x="121" y="143"/>
                    </a:cubicBezTo>
                    <a:cubicBezTo>
                      <a:pt x="120" y="143"/>
                      <a:pt x="118" y="144"/>
                      <a:pt x="118" y="145"/>
                    </a:cubicBezTo>
                    <a:cubicBezTo>
                      <a:pt x="89" y="193"/>
                      <a:pt x="89" y="193"/>
                      <a:pt x="89" y="193"/>
                    </a:cubicBezTo>
                    <a:cubicBezTo>
                      <a:pt x="11" y="193"/>
                      <a:pt x="11" y="193"/>
                      <a:pt x="11" y="193"/>
                    </a:cubicBezTo>
                    <a:lnTo>
                      <a:pt x="94" y="55"/>
                    </a:lnTo>
                    <a:close/>
                    <a:moveTo>
                      <a:pt x="121" y="155"/>
                    </a:moveTo>
                    <a:cubicBezTo>
                      <a:pt x="144" y="193"/>
                      <a:pt x="144" y="193"/>
                      <a:pt x="144" y="193"/>
                    </a:cubicBezTo>
                    <a:cubicBezTo>
                      <a:pt x="98" y="193"/>
                      <a:pt x="98" y="193"/>
                      <a:pt x="98" y="193"/>
                    </a:cubicBezTo>
                    <a:lnTo>
                      <a:pt x="121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41873">
                  <a:defRPr/>
                </a:pPr>
                <a:endParaRPr lang="ru-RU"/>
              </a:p>
            </p:txBody>
          </p:sp>
          <p:sp>
            <p:nvSpPr>
              <p:cNvPr id="16" name="Freeform 11"/>
              <p:cNvSpPr>
                <a:spLocks noEditPoints="1"/>
              </p:cNvSpPr>
              <p:nvPr/>
            </p:nvSpPr>
            <p:spPr bwMode="auto">
              <a:xfrm>
                <a:off x="5484813" y="2951163"/>
                <a:ext cx="479425" cy="960437"/>
              </a:xfrm>
              <a:custGeom>
                <a:avLst/>
                <a:gdLst>
                  <a:gd name="T0" fmla="*/ 121 w 127"/>
                  <a:gd name="T1" fmla="*/ 92 h 253"/>
                  <a:gd name="T2" fmla="*/ 111 w 127"/>
                  <a:gd name="T3" fmla="*/ 54 h 253"/>
                  <a:gd name="T4" fmla="*/ 64 w 127"/>
                  <a:gd name="T5" fmla="*/ 0 h 253"/>
                  <a:gd name="T6" fmla="*/ 17 w 127"/>
                  <a:gd name="T7" fmla="*/ 54 h 253"/>
                  <a:gd name="T8" fmla="*/ 0 w 127"/>
                  <a:gd name="T9" fmla="*/ 120 h 253"/>
                  <a:gd name="T10" fmla="*/ 13 w 127"/>
                  <a:gd name="T11" fmla="*/ 160 h 253"/>
                  <a:gd name="T12" fmla="*/ 18 w 127"/>
                  <a:gd name="T13" fmla="*/ 194 h 253"/>
                  <a:gd name="T14" fmla="*/ 22 w 127"/>
                  <a:gd name="T15" fmla="*/ 198 h 253"/>
                  <a:gd name="T16" fmla="*/ 28 w 127"/>
                  <a:gd name="T17" fmla="*/ 233 h 253"/>
                  <a:gd name="T18" fmla="*/ 64 w 127"/>
                  <a:gd name="T19" fmla="*/ 245 h 253"/>
                  <a:gd name="T20" fmla="*/ 99 w 127"/>
                  <a:gd name="T21" fmla="*/ 233 h 253"/>
                  <a:gd name="T22" fmla="*/ 105 w 127"/>
                  <a:gd name="T23" fmla="*/ 198 h 253"/>
                  <a:gd name="T24" fmla="*/ 109 w 127"/>
                  <a:gd name="T25" fmla="*/ 194 h 253"/>
                  <a:gd name="T26" fmla="*/ 110 w 127"/>
                  <a:gd name="T27" fmla="*/ 162 h 253"/>
                  <a:gd name="T28" fmla="*/ 113 w 127"/>
                  <a:gd name="T29" fmla="*/ 160 h 253"/>
                  <a:gd name="T30" fmla="*/ 119 w 127"/>
                  <a:gd name="T31" fmla="*/ 153 h 253"/>
                  <a:gd name="T32" fmla="*/ 127 w 127"/>
                  <a:gd name="T33" fmla="*/ 120 h 253"/>
                  <a:gd name="T34" fmla="*/ 86 w 127"/>
                  <a:gd name="T35" fmla="*/ 65 h 253"/>
                  <a:gd name="T36" fmla="*/ 103 w 127"/>
                  <a:gd name="T37" fmla="*/ 54 h 253"/>
                  <a:gd name="T38" fmla="*/ 64 w 127"/>
                  <a:gd name="T39" fmla="*/ 8 h 253"/>
                  <a:gd name="T40" fmla="*/ 92 w 127"/>
                  <a:gd name="T41" fmla="*/ 36 h 253"/>
                  <a:gd name="T42" fmla="*/ 64 w 127"/>
                  <a:gd name="T43" fmla="*/ 65 h 253"/>
                  <a:gd name="T44" fmla="*/ 35 w 127"/>
                  <a:gd name="T45" fmla="*/ 36 h 253"/>
                  <a:gd name="T46" fmla="*/ 64 w 127"/>
                  <a:gd name="T47" fmla="*/ 8 h 253"/>
                  <a:gd name="T48" fmla="*/ 42 w 127"/>
                  <a:gd name="T49" fmla="*/ 65 h 253"/>
                  <a:gd name="T50" fmla="*/ 25 w 127"/>
                  <a:gd name="T51" fmla="*/ 54 h 253"/>
                  <a:gd name="T52" fmla="*/ 101 w 127"/>
                  <a:gd name="T53" fmla="*/ 164 h 253"/>
                  <a:gd name="T54" fmla="*/ 26 w 127"/>
                  <a:gd name="T55" fmla="*/ 189 h 253"/>
                  <a:gd name="T56" fmla="*/ 101 w 127"/>
                  <a:gd name="T57" fmla="*/ 164 h 253"/>
                  <a:gd name="T58" fmla="*/ 68 w 127"/>
                  <a:gd name="T59" fmla="*/ 233 h 253"/>
                  <a:gd name="T60" fmla="*/ 64 w 127"/>
                  <a:gd name="T61" fmla="*/ 206 h 253"/>
                  <a:gd name="T62" fmla="*/ 60 w 127"/>
                  <a:gd name="T63" fmla="*/ 233 h 253"/>
                  <a:gd name="T64" fmla="*/ 36 w 127"/>
                  <a:gd name="T65" fmla="*/ 233 h 253"/>
                  <a:gd name="T66" fmla="*/ 91 w 127"/>
                  <a:gd name="T67" fmla="*/ 197 h 253"/>
                  <a:gd name="T68" fmla="*/ 80 w 127"/>
                  <a:gd name="T69" fmla="*/ 245 h 253"/>
                  <a:gd name="T70" fmla="*/ 109 w 127"/>
                  <a:gd name="T71" fmla="*/ 153 h 253"/>
                  <a:gd name="T72" fmla="*/ 96 w 127"/>
                  <a:gd name="T73" fmla="*/ 154 h 253"/>
                  <a:gd name="T74" fmla="*/ 90 w 127"/>
                  <a:gd name="T75" fmla="*/ 144 h 253"/>
                  <a:gd name="T76" fmla="*/ 91 w 127"/>
                  <a:gd name="T77" fmla="*/ 138 h 253"/>
                  <a:gd name="T78" fmla="*/ 99 w 127"/>
                  <a:gd name="T79" fmla="*/ 113 h 253"/>
                  <a:gd name="T80" fmla="*/ 91 w 127"/>
                  <a:gd name="T81" fmla="*/ 114 h 253"/>
                  <a:gd name="T82" fmla="*/ 84 w 127"/>
                  <a:gd name="T83" fmla="*/ 134 h 253"/>
                  <a:gd name="T84" fmla="*/ 82 w 127"/>
                  <a:gd name="T85" fmla="*/ 144 h 253"/>
                  <a:gd name="T86" fmla="*/ 40 w 127"/>
                  <a:gd name="T87" fmla="*/ 156 h 253"/>
                  <a:gd name="T88" fmla="*/ 42 w 127"/>
                  <a:gd name="T89" fmla="*/ 134 h 253"/>
                  <a:gd name="T90" fmla="*/ 35 w 127"/>
                  <a:gd name="T91" fmla="*/ 114 h 253"/>
                  <a:gd name="T92" fmla="*/ 27 w 127"/>
                  <a:gd name="T93" fmla="*/ 113 h 253"/>
                  <a:gd name="T94" fmla="*/ 35 w 127"/>
                  <a:gd name="T95" fmla="*/ 138 h 253"/>
                  <a:gd name="T96" fmla="*/ 37 w 127"/>
                  <a:gd name="T97" fmla="*/ 144 h 253"/>
                  <a:gd name="T98" fmla="*/ 31 w 127"/>
                  <a:gd name="T99" fmla="*/ 154 h 253"/>
                  <a:gd name="T100" fmla="*/ 23 w 127"/>
                  <a:gd name="T101" fmla="*/ 155 h 253"/>
                  <a:gd name="T102" fmla="*/ 15 w 127"/>
                  <a:gd name="T103" fmla="*/ 150 h 253"/>
                  <a:gd name="T104" fmla="*/ 12 w 127"/>
                  <a:gd name="T105" fmla="*/ 143 h 253"/>
                  <a:gd name="T106" fmla="*/ 25 w 127"/>
                  <a:gd name="T107" fmla="*/ 73 h 253"/>
                  <a:gd name="T108" fmla="*/ 114 w 127"/>
                  <a:gd name="T109" fmla="*/ 95 h 253"/>
                  <a:gd name="T110" fmla="*/ 114 w 127"/>
                  <a:gd name="T111" fmla="*/ 14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7" h="253">
                    <a:moveTo>
                      <a:pt x="127" y="120"/>
                    </a:moveTo>
                    <a:cubicBezTo>
                      <a:pt x="127" y="111"/>
                      <a:pt x="125" y="101"/>
                      <a:pt x="121" y="92"/>
                    </a:cubicBezTo>
                    <a:cubicBezTo>
                      <a:pt x="117" y="84"/>
                      <a:pt x="113" y="76"/>
                      <a:pt x="108" y="69"/>
                    </a:cubicBezTo>
                    <a:cubicBezTo>
                      <a:pt x="110" y="64"/>
                      <a:pt x="111" y="59"/>
                      <a:pt x="111" y="54"/>
                    </a:cubicBezTo>
                    <a:cubicBezTo>
                      <a:pt x="111" y="41"/>
                      <a:pt x="105" y="29"/>
                      <a:pt x="96" y="21"/>
                    </a:cubicBezTo>
                    <a:cubicBezTo>
                      <a:pt x="90" y="8"/>
                      <a:pt x="78" y="0"/>
                      <a:pt x="64" y="0"/>
                    </a:cubicBezTo>
                    <a:cubicBezTo>
                      <a:pt x="49" y="0"/>
                      <a:pt x="37" y="8"/>
                      <a:pt x="31" y="21"/>
                    </a:cubicBezTo>
                    <a:cubicBezTo>
                      <a:pt x="22" y="29"/>
                      <a:pt x="17" y="41"/>
                      <a:pt x="17" y="54"/>
                    </a:cubicBezTo>
                    <a:cubicBezTo>
                      <a:pt x="17" y="59"/>
                      <a:pt x="18" y="64"/>
                      <a:pt x="19" y="68"/>
                    </a:cubicBezTo>
                    <a:cubicBezTo>
                      <a:pt x="9" y="81"/>
                      <a:pt x="0" y="99"/>
                      <a:pt x="0" y="120"/>
                    </a:cubicBezTo>
                    <a:cubicBezTo>
                      <a:pt x="0" y="134"/>
                      <a:pt x="3" y="145"/>
                      <a:pt x="7" y="152"/>
                    </a:cubicBezTo>
                    <a:cubicBezTo>
                      <a:pt x="9" y="155"/>
                      <a:pt x="11" y="158"/>
                      <a:pt x="13" y="160"/>
                    </a:cubicBezTo>
                    <a:cubicBezTo>
                      <a:pt x="15" y="161"/>
                      <a:pt x="16" y="162"/>
                      <a:pt x="18" y="162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18" y="195"/>
                      <a:pt x="18" y="196"/>
                      <a:pt x="19" y="197"/>
                    </a:cubicBezTo>
                    <a:cubicBezTo>
                      <a:pt x="19" y="197"/>
                      <a:pt x="20" y="198"/>
                      <a:pt x="22" y="198"/>
                    </a:cubicBezTo>
                    <a:cubicBezTo>
                      <a:pt x="28" y="198"/>
                      <a:pt x="28" y="198"/>
                      <a:pt x="28" y="198"/>
                    </a:cubicBezTo>
                    <a:cubicBezTo>
                      <a:pt x="28" y="233"/>
                      <a:pt x="28" y="233"/>
                      <a:pt x="28" y="233"/>
                    </a:cubicBezTo>
                    <a:cubicBezTo>
                      <a:pt x="28" y="244"/>
                      <a:pt x="37" y="253"/>
                      <a:pt x="48" y="253"/>
                    </a:cubicBezTo>
                    <a:cubicBezTo>
                      <a:pt x="54" y="253"/>
                      <a:pt x="60" y="250"/>
                      <a:pt x="64" y="245"/>
                    </a:cubicBezTo>
                    <a:cubicBezTo>
                      <a:pt x="67" y="250"/>
                      <a:pt x="73" y="253"/>
                      <a:pt x="80" y="253"/>
                    </a:cubicBezTo>
                    <a:cubicBezTo>
                      <a:pt x="91" y="253"/>
                      <a:pt x="99" y="244"/>
                      <a:pt x="99" y="233"/>
                    </a:cubicBezTo>
                    <a:cubicBezTo>
                      <a:pt x="99" y="198"/>
                      <a:pt x="99" y="198"/>
                      <a:pt x="99" y="198"/>
                    </a:cubicBezTo>
                    <a:cubicBezTo>
                      <a:pt x="105" y="198"/>
                      <a:pt x="105" y="198"/>
                      <a:pt x="105" y="198"/>
                    </a:cubicBezTo>
                    <a:cubicBezTo>
                      <a:pt x="106" y="198"/>
                      <a:pt x="107" y="197"/>
                      <a:pt x="108" y="197"/>
                    </a:cubicBezTo>
                    <a:cubicBezTo>
                      <a:pt x="109" y="196"/>
                      <a:pt x="109" y="195"/>
                      <a:pt x="109" y="194"/>
                    </a:cubicBezTo>
                    <a:cubicBezTo>
                      <a:pt x="109" y="163"/>
                      <a:pt x="109" y="163"/>
                      <a:pt x="109" y="163"/>
                    </a:cubicBezTo>
                    <a:cubicBezTo>
                      <a:pt x="109" y="162"/>
                      <a:pt x="110" y="162"/>
                      <a:pt x="110" y="162"/>
                    </a:cubicBezTo>
                    <a:cubicBezTo>
                      <a:pt x="110" y="162"/>
                      <a:pt x="110" y="162"/>
                      <a:pt x="110" y="162"/>
                    </a:cubicBezTo>
                    <a:cubicBezTo>
                      <a:pt x="111" y="161"/>
                      <a:pt x="112" y="160"/>
                      <a:pt x="113" y="160"/>
                    </a:cubicBezTo>
                    <a:cubicBezTo>
                      <a:pt x="115" y="158"/>
                      <a:pt x="117" y="156"/>
                      <a:pt x="119" y="154"/>
                    </a:cubicBezTo>
                    <a:cubicBezTo>
                      <a:pt x="119" y="153"/>
                      <a:pt x="119" y="153"/>
                      <a:pt x="119" y="153"/>
                    </a:cubicBezTo>
                    <a:cubicBezTo>
                      <a:pt x="121" y="149"/>
                      <a:pt x="123" y="145"/>
                      <a:pt x="124" y="140"/>
                    </a:cubicBezTo>
                    <a:cubicBezTo>
                      <a:pt x="126" y="134"/>
                      <a:pt x="127" y="127"/>
                      <a:pt x="127" y="120"/>
                    </a:cubicBezTo>
                    <a:close/>
                    <a:moveTo>
                      <a:pt x="101" y="65"/>
                    </a:moveTo>
                    <a:cubicBezTo>
                      <a:pt x="86" y="65"/>
                      <a:pt x="86" y="65"/>
                      <a:pt x="86" y="65"/>
                    </a:cubicBezTo>
                    <a:cubicBezTo>
                      <a:pt x="94" y="59"/>
                      <a:pt x="99" y="50"/>
                      <a:pt x="100" y="40"/>
                    </a:cubicBezTo>
                    <a:cubicBezTo>
                      <a:pt x="102" y="44"/>
                      <a:pt x="103" y="49"/>
                      <a:pt x="103" y="54"/>
                    </a:cubicBezTo>
                    <a:cubicBezTo>
                      <a:pt x="103" y="58"/>
                      <a:pt x="102" y="62"/>
                      <a:pt x="101" y="65"/>
                    </a:cubicBezTo>
                    <a:close/>
                    <a:moveTo>
                      <a:pt x="64" y="8"/>
                    </a:moveTo>
                    <a:cubicBezTo>
                      <a:pt x="72" y="8"/>
                      <a:pt x="79" y="11"/>
                      <a:pt x="84" y="16"/>
                    </a:cubicBezTo>
                    <a:cubicBezTo>
                      <a:pt x="89" y="22"/>
                      <a:pt x="92" y="29"/>
                      <a:pt x="92" y="36"/>
                    </a:cubicBezTo>
                    <a:cubicBezTo>
                      <a:pt x="92" y="44"/>
                      <a:pt x="89" y="51"/>
                      <a:pt x="84" y="56"/>
                    </a:cubicBezTo>
                    <a:cubicBezTo>
                      <a:pt x="79" y="62"/>
                      <a:pt x="72" y="65"/>
                      <a:pt x="64" y="65"/>
                    </a:cubicBezTo>
                    <a:cubicBezTo>
                      <a:pt x="56" y="65"/>
                      <a:pt x="49" y="62"/>
                      <a:pt x="44" y="56"/>
                    </a:cubicBezTo>
                    <a:cubicBezTo>
                      <a:pt x="39" y="51"/>
                      <a:pt x="35" y="44"/>
                      <a:pt x="35" y="36"/>
                    </a:cubicBezTo>
                    <a:cubicBezTo>
                      <a:pt x="35" y="29"/>
                      <a:pt x="39" y="22"/>
                      <a:pt x="44" y="16"/>
                    </a:cubicBezTo>
                    <a:cubicBezTo>
                      <a:pt x="49" y="11"/>
                      <a:pt x="56" y="8"/>
                      <a:pt x="64" y="8"/>
                    </a:cubicBezTo>
                    <a:close/>
                    <a:moveTo>
                      <a:pt x="28" y="40"/>
                    </a:moveTo>
                    <a:cubicBezTo>
                      <a:pt x="29" y="50"/>
                      <a:pt x="34" y="59"/>
                      <a:pt x="42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5" y="62"/>
                      <a:pt x="25" y="58"/>
                      <a:pt x="25" y="54"/>
                    </a:cubicBezTo>
                    <a:cubicBezTo>
                      <a:pt x="25" y="49"/>
                      <a:pt x="26" y="44"/>
                      <a:pt x="28" y="40"/>
                    </a:cubicBezTo>
                    <a:close/>
                    <a:moveTo>
                      <a:pt x="101" y="164"/>
                    </a:moveTo>
                    <a:cubicBezTo>
                      <a:pt x="101" y="189"/>
                      <a:pt x="101" y="189"/>
                      <a:pt x="101" y="189"/>
                    </a:cubicBezTo>
                    <a:cubicBezTo>
                      <a:pt x="26" y="189"/>
                      <a:pt x="26" y="189"/>
                      <a:pt x="26" y="189"/>
                    </a:cubicBezTo>
                    <a:cubicBezTo>
                      <a:pt x="26" y="164"/>
                      <a:pt x="26" y="164"/>
                      <a:pt x="26" y="164"/>
                    </a:cubicBezTo>
                    <a:lnTo>
                      <a:pt x="101" y="164"/>
                    </a:lnTo>
                    <a:close/>
                    <a:moveTo>
                      <a:pt x="80" y="245"/>
                    </a:moveTo>
                    <a:cubicBezTo>
                      <a:pt x="73" y="245"/>
                      <a:pt x="68" y="240"/>
                      <a:pt x="68" y="233"/>
                    </a:cubicBezTo>
                    <a:cubicBezTo>
                      <a:pt x="68" y="210"/>
                      <a:pt x="68" y="210"/>
                      <a:pt x="68" y="210"/>
                    </a:cubicBezTo>
                    <a:cubicBezTo>
                      <a:pt x="68" y="207"/>
                      <a:pt x="66" y="206"/>
                      <a:pt x="64" y="206"/>
                    </a:cubicBezTo>
                    <a:cubicBezTo>
                      <a:pt x="62" y="206"/>
                      <a:pt x="60" y="207"/>
                      <a:pt x="60" y="210"/>
                    </a:cubicBezTo>
                    <a:cubicBezTo>
                      <a:pt x="60" y="233"/>
                      <a:pt x="60" y="233"/>
                      <a:pt x="60" y="233"/>
                    </a:cubicBezTo>
                    <a:cubicBezTo>
                      <a:pt x="60" y="240"/>
                      <a:pt x="54" y="245"/>
                      <a:pt x="48" y="245"/>
                    </a:cubicBezTo>
                    <a:cubicBezTo>
                      <a:pt x="41" y="245"/>
                      <a:pt x="36" y="240"/>
                      <a:pt x="36" y="233"/>
                    </a:cubicBezTo>
                    <a:cubicBezTo>
                      <a:pt x="36" y="197"/>
                      <a:pt x="36" y="197"/>
                      <a:pt x="36" y="197"/>
                    </a:cubicBezTo>
                    <a:cubicBezTo>
                      <a:pt x="91" y="197"/>
                      <a:pt x="91" y="197"/>
                      <a:pt x="91" y="197"/>
                    </a:cubicBezTo>
                    <a:cubicBezTo>
                      <a:pt x="91" y="233"/>
                      <a:pt x="91" y="233"/>
                      <a:pt x="91" y="233"/>
                    </a:cubicBezTo>
                    <a:cubicBezTo>
                      <a:pt x="91" y="240"/>
                      <a:pt x="86" y="245"/>
                      <a:pt x="80" y="245"/>
                    </a:cubicBezTo>
                    <a:close/>
                    <a:moveTo>
                      <a:pt x="114" y="146"/>
                    </a:moveTo>
                    <a:cubicBezTo>
                      <a:pt x="112" y="149"/>
                      <a:pt x="110" y="151"/>
                      <a:pt x="109" y="153"/>
                    </a:cubicBezTo>
                    <a:cubicBezTo>
                      <a:pt x="107" y="154"/>
                      <a:pt x="104" y="155"/>
                      <a:pt x="102" y="155"/>
                    </a:cubicBezTo>
                    <a:cubicBezTo>
                      <a:pt x="100" y="155"/>
                      <a:pt x="98" y="155"/>
                      <a:pt x="96" y="154"/>
                    </a:cubicBezTo>
                    <a:cubicBezTo>
                      <a:pt x="96" y="154"/>
                      <a:pt x="96" y="154"/>
                      <a:pt x="96" y="154"/>
                    </a:cubicBezTo>
                    <a:cubicBezTo>
                      <a:pt x="92" y="152"/>
                      <a:pt x="90" y="148"/>
                      <a:pt x="90" y="144"/>
                    </a:cubicBezTo>
                    <a:cubicBezTo>
                      <a:pt x="90" y="142"/>
                      <a:pt x="90" y="140"/>
                      <a:pt x="91" y="138"/>
                    </a:cubicBezTo>
                    <a:cubicBezTo>
                      <a:pt x="91" y="138"/>
                      <a:pt x="91" y="138"/>
                      <a:pt x="91" y="138"/>
                    </a:cubicBezTo>
                    <a:cubicBezTo>
                      <a:pt x="98" y="127"/>
                      <a:pt x="99" y="119"/>
                      <a:pt x="99" y="114"/>
                    </a:cubicBezTo>
                    <a:cubicBezTo>
                      <a:pt x="99" y="114"/>
                      <a:pt x="99" y="113"/>
                      <a:pt x="99" y="113"/>
                    </a:cubicBezTo>
                    <a:cubicBezTo>
                      <a:pt x="99" y="110"/>
                      <a:pt x="97" y="109"/>
                      <a:pt x="95" y="109"/>
                    </a:cubicBezTo>
                    <a:cubicBezTo>
                      <a:pt x="93" y="109"/>
                      <a:pt x="91" y="111"/>
                      <a:pt x="91" y="114"/>
                    </a:cubicBezTo>
                    <a:cubicBezTo>
                      <a:pt x="91" y="114"/>
                      <a:pt x="91" y="114"/>
                      <a:pt x="91" y="114"/>
                    </a:cubicBezTo>
                    <a:cubicBezTo>
                      <a:pt x="91" y="117"/>
                      <a:pt x="90" y="124"/>
                      <a:pt x="84" y="134"/>
                    </a:cubicBezTo>
                    <a:cubicBezTo>
                      <a:pt x="84" y="134"/>
                      <a:pt x="84" y="134"/>
                      <a:pt x="84" y="134"/>
                    </a:cubicBezTo>
                    <a:cubicBezTo>
                      <a:pt x="83" y="137"/>
                      <a:pt x="82" y="140"/>
                      <a:pt x="82" y="144"/>
                    </a:cubicBezTo>
                    <a:cubicBezTo>
                      <a:pt x="82" y="148"/>
                      <a:pt x="83" y="153"/>
                      <a:pt x="86" y="156"/>
                    </a:cubicBezTo>
                    <a:cubicBezTo>
                      <a:pt x="40" y="156"/>
                      <a:pt x="40" y="156"/>
                      <a:pt x="40" y="156"/>
                    </a:cubicBezTo>
                    <a:cubicBezTo>
                      <a:pt x="43" y="153"/>
                      <a:pt x="45" y="148"/>
                      <a:pt x="45" y="144"/>
                    </a:cubicBezTo>
                    <a:cubicBezTo>
                      <a:pt x="45" y="140"/>
                      <a:pt x="44" y="137"/>
                      <a:pt x="42" y="134"/>
                    </a:cubicBezTo>
                    <a:cubicBezTo>
                      <a:pt x="36" y="124"/>
                      <a:pt x="35" y="117"/>
                      <a:pt x="35" y="114"/>
                    </a:cubicBezTo>
                    <a:cubicBezTo>
                      <a:pt x="35" y="114"/>
                      <a:pt x="35" y="114"/>
                      <a:pt x="35" y="114"/>
                    </a:cubicBezTo>
                    <a:cubicBezTo>
                      <a:pt x="36" y="111"/>
                      <a:pt x="34" y="109"/>
                      <a:pt x="32" y="109"/>
                    </a:cubicBezTo>
                    <a:cubicBezTo>
                      <a:pt x="30" y="109"/>
                      <a:pt x="28" y="110"/>
                      <a:pt x="27" y="113"/>
                    </a:cubicBezTo>
                    <a:cubicBezTo>
                      <a:pt x="27" y="113"/>
                      <a:pt x="27" y="114"/>
                      <a:pt x="27" y="114"/>
                    </a:cubicBezTo>
                    <a:cubicBezTo>
                      <a:pt x="27" y="119"/>
                      <a:pt x="29" y="127"/>
                      <a:pt x="35" y="138"/>
                    </a:cubicBezTo>
                    <a:cubicBezTo>
                      <a:pt x="35" y="138"/>
                      <a:pt x="35" y="138"/>
                      <a:pt x="35" y="138"/>
                    </a:cubicBezTo>
                    <a:cubicBezTo>
                      <a:pt x="36" y="140"/>
                      <a:pt x="37" y="142"/>
                      <a:pt x="37" y="144"/>
                    </a:cubicBezTo>
                    <a:cubicBezTo>
                      <a:pt x="37" y="148"/>
                      <a:pt x="35" y="152"/>
                      <a:pt x="31" y="154"/>
                    </a:cubicBezTo>
                    <a:cubicBezTo>
                      <a:pt x="31" y="154"/>
                      <a:pt x="31" y="154"/>
                      <a:pt x="31" y="154"/>
                    </a:cubicBezTo>
                    <a:cubicBezTo>
                      <a:pt x="29" y="155"/>
                      <a:pt x="27" y="155"/>
                      <a:pt x="25" y="155"/>
                    </a:cubicBezTo>
                    <a:cubicBezTo>
                      <a:pt x="24" y="155"/>
                      <a:pt x="23" y="155"/>
                      <a:pt x="23" y="155"/>
                    </a:cubicBezTo>
                    <a:cubicBezTo>
                      <a:pt x="22" y="155"/>
                      <a:pt x="22" y="155"/>
                      <a:pt x="22" y="155"/>
                    </a:cubicBezTo>
                    <a:cubicBezTo>
                      <a:pt x="19" y="154"/>
                      <a:pt x="17" y="152"/>
                      <a:pt x="15" y="150"/>
                    </a:cubicBezTo>
                    <a:cubicBezTo>
                      <a:pt x="15" y="149"/>
                      <a:pt x="15" y="149"/>
                      <a:pt x="15" y="149"/>
                    </a:cubicBezTo>
                    <a:cubicBezTo>
                      <a:pt x="13" y="147"/>
                      <a:pt x="12" y="145"/>
                      <a:pt x="12" y="143"/>
                    </a:cubicBezTo>
                    <a:cubicBezTo>
                      <a:pt x="9" y="137"/>
                      <a:pt x="8" y="130"/>
                      <a:pt x="8" y="120"/>
                    </a:cubicBezTo>
                    <a:cubicBezTo>
                      <a:pt x="8" y="102"/>
                      <a:pt x="16" y="85"/>
                      <a:pt x="25" y="73"/>
                    </a:cubicBezTo>
                    <a:cubicBezTo>
                      <a:pt x="101" y="73"/>
                      <a:pt x="101" y="73"/>
                      <a:pt x="101" y="73"/>
                    </a:cubicBezTo>
                    <a:cubicBezTo>
                      <a:pt x="106" y="80"/>
                      <a:pt x="110" y="87"/>
                      <a:pt x="114" y="95"/>
                    </a:cubicBezTo>
                    <a:cubicBezTo>
                      <a:pt x="117" y="103"/>
                      <a:pt x="119" y="112"/>
                      <a:pt x="119" y="120"/>
                    </a:cubicBezTo>
                    <a:cubicBezTo>
                      <a:pt x="119" y="130"/>
                      <a:pt x="117" y="139"/>
                      <a:pt x="114" y="1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41873">
                  <a:defRPr/>
                </a:pPr>
                <a:endParaRPr lang="ru-RU"/>
              </a:p>
            </p:txBody>
          </p:sp>
        </p:grpSp>
      </p:grpSp>
      <p:cxnSp>
        <p:nvCxnSpPr>
          <p:cNvPr id="131" name="Прямая соединительная линия 130"/>
          <p:cNvCxnSpPr/>
          <p:nvPr/>
        </p:nvCxnSpPr>
        <p:spPr>
          <a:xfrm flipH="1">
            <a:off x="7314125" y="2637814"/>
            <a:ext cx="6349" cy="134588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55" name="Группа 35"/>
          <p:cNvGrpSpPr>
            <a:grpSpLocks/>
          </p:cNvGrpSpPr>
          <p:nvPr/>
        </p:nvGrpSpPr>
        <p:grpSpPr bwMode="auto">
          <a:xfrm>
            <a:off x="7320474" y="2901278"/>
            <a:ext cx="1975980" cy="401545"/>
            <a:chOff x="6925756" y="2954893"/>
            <a:chExt cx="1978021" cy="403212"/>
          </a:xfrm>
        </p:grpSpPr>
        <p:sp>
          <p:nvSpPr>
            <p:cNvPr id="6303" name="TextBox 133"/>
            <p:cNvSpPr txBox="1">
              <a:spLocks noChangeArrowheads="1"/>
            </p:cNvSpPr>
            <p:nvPr/>
          </p:nvSpPr>
          <p:spPr bwMode="auto">
            <a:xfrm>
              <a:off x="7638434" y="2954893"/>
              <a:ext cx="881377" cy="4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chemeClr val="tx2"/>
                  </a:solidFill>
                  <a:latin typeface="DIN Pro Cond Bold" pitchFamily="34" charset="-52"/>
                </a:rPr>
                <a:t>35,4 </a:t>
              </a:r>
              <a:r>
                <a:rPr lang="ru-RU" altLang="ru-RU" sz="1200">
                  <a:solidFill>
                    <a:schemeClr val="tx2"/>
                  </a:solidFill>
                  <a:latin typeface="DIN Pro Cond Bold" pitchFamily="34" charset="-52"/>
                </a:rPr>
                <a:t>тыс.</a:t>
              </a:r>
              <a:endParaRPr lang="ru-RU" altLang="ru-RU" sz="1200">
                <a:solidFill>
                  <a:schemeClr val="tx2"/>
                </a:solidFill>
                <a:latin typeface="DIN Pro Cond" pitchFamily="34" charset="-52"/>
              </a:endParaRPr>
            </a:p>
          </p:txBody>
        </p:sp>
        <p:sp>
          <p:nvSpPr>
            <p:cNvPr id="6304" name="Прямоугольник 32"/>
            <p:cNvSpPr>
              <a:spLocks noChangeArrowheads="1"/>
            </p:cNvSpPr>
            <p:nvPr/>
          </p:nvSpPr>
          <p:spPr bwMode="auto">
            <a:xfrm>
              <a:off x="8392098" y="3062356"/>
              <a:ext cx="51167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100">
                  <a:solidFill>
                    <a:schemeClr val="tx2"/>
                  </a:solidFill>
                  <a:latin typeface="DIN Pro Cond Bold" pitchFamily="34" charset="-52"/>
                </a:rPr>
                <a:t>Ненцы</a:t>
              </a:r>
              <a:endParaRPr lang="ru-RU" altLang="ru-RU" sz="110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925756" y="3090360"/>
              <a:ext cx="843638" cy="13227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</p:grpSp>
      <p:grpSp>
        <p:nvGrpSpPr>
          <p:cNvPr id="6156" name="Группа 144"/>
          <p:cNvGrpSpPr>
            <a:grpSpLocks/>
          </p:cNvGrpSpPr>
          <p:nvPr/>
        </p:nvGrpSpPr>
        <p:grpSpPr bwMode="auto">
          <a:xfrm>
            <a:off x="7320474" y="3228228"/>
            <a:ext cx="1490317" cy="401545"/>
            <a:chOff x="7444311" y="2943552"/>
            <a:chExt cx="1491953" cy="401625"/>
          </a:xfrm>
        </p:grpSpPr>
        <p:sp>
          <p:nvSpPr>
            <p:cNvPr id="6300" name="TextBox 145"/>
            <p:cNvSpPr txBox="1">
              <a:spLocks noChangeArrowheads="1"/>
            </p:cNvSpPr>
            <p:nvPr/>
          </p:nvSpPr>
          <p:spPr bwMode="auto">
            <a:xfrm>
              <a:off x="7677075" y="2943552"/>
              <a:ext cx="873252" cy="4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chemeClr val="tx2"/>
                  </a:solidFill>
                  <a:latin typeface="DIN Pro Cond Bold" pitchFamily="34" charset="-52"/>
                </a:rPr>
                <a:t>11,1 </a:t>
              </a:r>
              <a:r>
                <a:rPr lang="ru-RU" altLang="ru-RU" sz="1200">
                  <a:solidFill>
                    <a:schemeClr val="tx2"/>
                  </a:solidFill>
                  <a:latin typeface="DIN Pro Cond Bold" pitchFamily="34" charset="-52"/>
                </a:rPr>
                <a:t>тыс.</a:t>
              </a:r>
              <a:endParaRPr lang="ru-RU" altLang="ru-RU" sz="1800">
                <a:solidFill>
                  <a:schemeClr val="tx2"/>
                </a:solidFill>
                <a:latin typeface="DIN Pro Cond" pitchFamily="34" charset="-52"/>
              </a:endParaRPr>
            </a:p>
          </p:txBody>
        </p:sp>
        <p:sp>
          <p:nvSpPr>
            <p:cNvPr id="6301" name="Прямоугольник 146"/>
            <p:cNvSpPr>
              <a:spLocks noChangeArrowheads="1"/>
            </p:cNvSpPr>
            <p:nvPr/>
          </p:nvSpPr>
          <p:spPr bwMode="auto">
            <a:xfrm>
              <a:off x="8445424" y="3055452"/>
              <a:ext cx="49084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100">
                  <a:solidFill>
                    <a:schemeClr val="tx2"/>
                  </a:solidFill>
                  <a:latin typeface="DIN Pro Cond Bold" pitchFamily="34" charset="-52"/>
                </a:rPr>
                <a:t>Ханты</a:t>
              </a:r>
              <a:endParaRPr lang="ru-RU" altLang="ru-RU" sz="1100"/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7444311" y="3091185"/>
              <a:ext cx="324130" cy="1301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</p:grpSp>
      <p:grpSp>
        <p:nvGrpSpPr>
          <p:cNvPr id="6157" name="Группа 148"/>
          <p:cNvGrpSpPr>
            <a:grpSpLocks/>
          </p:cNvGrpSpPr>
          <p:nvPr/>
        </p:nvGrpSpPr>
        <p:grpSpPr bwMode="auto">
          <a:xfrm>
            <a:off x="7320474" y="3577397"/>
            <a:ext cx="1347475" cy="401545"/>
            <a:chOff x="7648357" y="2953671"/>
            <a:chExt cx="1348288" cy="403212"/>
          </a:xfrm>
        </p:grpSpPr>
        <p:sp>
          <p:nvSpPr>
            <p:cNvPr id="6297" name="TextBox 149"/>
            <p:cNvSpPr txBox="1">
              <a:spLocks noChangeArrowheads="1"/>
            </p:cNvSpPr>
            <p:nvPr/>
          </p:nvSpPr>
          <p:spPr bwMode="auto">
            <a:xfrm>
              <a:off x="7723294" y="2953671"/>
              <a:ext cx="768340" cy="4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chemeClr val="tx2"/>
                  </a:solidFill>
                  <a:latin typeface="DIN Pro Cond Bold" pitchFamily="34" charset="-52"/>
                </a:rPr>
                <a:t>2,2 </a:t>
              </a:r>
              <a:r>
                <a:rPr lang="ru-RU" altLang="ru-RU" sz="1200">
                  <a:solidFill>
                    <a:schemeClr val="tx2"/>
                  </a:solidFill>
                  <a:latin typeface="DIN Pro Cond Bold" pitchFamily="34" charset="-52"/>
                </a:rPr>
                <a:t>тыс.</a:t>
              </a:r>
              <a:endParaRPr lang="ru-RU" altLang="ru-RU" sz="1200">
                <a:solidFill>
                  <a:schemeClr val="tx2"/>
                </a:solidFill>
                <a:latin typeface="DIN Pro Cond" pitchFamily="34" charset="-52"/>
              </a:endParaRPr>
            </a:p>
          </p:txBody>
        </p:sp>
        <p:sp>
          <p:nvSpPr>
            <p:cNvPr id="6298" name="Прямоугольник 150"/>
            <p:cNvSpPr>
              <a:spLocks noChangeArrowheads="1"/>
            </p:cNvSpPr>
            <p:nvPr/>
          </p:nvSpPr>
          <p:spPr bwMode="auto">
            <a:xfrm>
              <a:off x="8319857" y="3069133"/>
              <a:ext cx="67678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100">
                  <a:solidFill>
                    <a:schemeClr val="tx2"/>
                  </a:solidFill>
                  <a:latin typeface="DIN Pro Cond Bold" pitchFamily="34" charset="-52"/>
                </a:rPr>
                <a:t>Селькупы</a:t>
              </a:r>
              <a:endParaRPr lang="ru-RU" altLang="ru-RU" sz="1100"/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7648357" y="3090731"/>
              <a:ext cx="120695" cy="13227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</p:grpSp>
      <p:cxnSp>
        <p:nvCxnSpPr>
          <p:cNvPr id="153" name="Прямая соединительная линия 152"/>
          <p:cNvCxnSpPr/>
          <p:nvPr/>
        </p:nvCxnSpPr>
        <p:spPr>
          <a:xfrm>
            <a:off x="4128749" y="2590200"/>
            <a:ext cx="0" cy="139667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59" name="Группа 153"/>
          <p:cNvGrpSpPr>
            <a:grpSpLocks/>
          </p:cNvGrpSpPr>
          <p:nvPr/>
        </p:nvGrpSpPr>
        <p:grpSpPr bwMode="auto">
          <a:xfrm>
            <a:off x="4647743" y="2909215"/>
            <a:ext cx="1063379" cy="401544"/>
            <a:chOff x="7712595" y="2955362"/>
            <a:chExt cx="1063442" cy="403212"/>
          </a:xfrm>
        </p:grpSpPr>
        <p:sp>
          <p:nvSpPr>
            <p:cNvPr id="6295" name="TextBox 154"/>
            <p:cNvSpPr txBox="1">
              <a:spLocks noChangeArrowheads="1"/>
            </p:cNvSpPr>
            <p:nvPr/>
          </p:nvSpPr>
          <p:spPr bwMode="auto">
            <a:xfrm>
              <a:off x="7712595" y="2955362"/>
              <a:ext cx="785699" cy="4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chemeClr val="tx2"/>
                  </a:solidFill>
                  <a:latin typeface="DIN Pro Cond Bold" pitchFamily="34" charset="-52"/>
                </a:rPr>
                <a:t>6,5 </a:t>
              </a:r>
              <a:r>
                <a:rPr lang="ru-RU" altLang="ru-RU" sz="1200">
                  <a:solidFill>
                    <a:schemeClr val="tx2"/>
                  </a:solidFill>
                  <a:latin typeface="DIN Pro Cond Bold" pitchFamily="34" charset="-52"/>
                </a:rPr>
                <a:t>тыс.</a:t>
              </a:r>
              <a:r>
                <a:rPr lang="ru-RU" altLang="ru-RU" sz="1800">
                  <a:solidFill>
                    <a:schemeClr val="tx2"/>
                  </a:solidFill>
                  <a:latin typeface="DIN Pro Cond Bold" pitchFamily="34" charset="-52"/>
                </a:rPr>
                <a:t> </a:t>
              </a:r>
              <a:endParaRPr lang="ru-RU" altLang="ru-RU" sz="1800">
                <a:solidFill>
                  <a:schemeClr val="tx2"/>
                </a:solidFill>
                <a:latin typeface="DIN Pro Cond" pitchFamily="34" charset="-52"/>
              </a:endParaRPr>
            </a:p>
          </p:txBody>
        </p:sp>
        <p:sp>
          <p:nvSpPr>
            <p:cNvPr id="6296" name="Прямоугольник 155"/>
            <p:cNvSpPr>
              <a:spLocks noChangeArrowheads="1"/>
            </p:cNvSpPr>
            <p:nvPr/>
          </p:nvSpPr>
          <p:spPr bwMode="auto">
            <a:xfrm>
              <a:off x="8352523" y="3057365"/>
              <a:ext cx="4235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100">
                  <a:solidFill>
                    <a:schemeClr val="tx2"/>
                  </a:solidFill>
                  <a:latin typeface="DIN Pro Cond Bold" pitchFamily="34" charset="-52"/>
                </a:rPr>
                <a:t>Дети</a:t>
              </a:r>
              <a:endParaRPr lang="ru-RU" altLang="ru-RU" sz="1100"/>
            </a:p>
          </p:txBody>
        </p:sp>
      </p:grpSp>
      <p:grpSp>
        <p:nvGrpSpPr>
          <p:cNvPr id="6160" name="Группа 38"/>
          <p:cNvGrpSpPr>
            <a:grpSpLocks/>
          </p:cNvGrpSpPr>
          <p:nvPr/>
        </p:nvGrpSpPr>
        <p:grpSpPr bwMode="auto">
          <a:xfrm>
            <a:off x="4477703" y="3380593"/>
            <a:ext cx="1387369" cy="669774"/>
            <a:chOff x="4495538" y="3261228"/>
            <a:chExt cx="1386717" cy="668728"/>
          </a:xfrm>
        </p:grpSpPr>
        <p:grpSp>
          <p:nvGrpSpPr>
            <p:cNvPr id="6291" name="Группа 157"/>
            <p:cNvGrpSpPr>
              <a:grpSpLocks/>
            </p:cNvGrpSpPr>
            <p:nvPr/>
          </p:nvGrpSpPr>
          <p:grpSpPr bwMode="auto">
            <a:xfrm>
              <a:off x="4510031" y="3261228"/>
              <a:ext cx="1372224" cy="401885"/>
              <a:chOff x="7711596" y="2915140"/>
              <a:chExt cx="1372224" cy="401885"/>
            </a:xfrm>
          </p:grpSpPr>
          <p:sp>
            <p:nvSpPr>
              <p:cNvPr id="6293" name="TextBox 158"/>
              <p:cNvSpPr txBox="1">
                <a:spLocks noChangeArrowheads="1"/>
              </p:cNvSpPr>
              <p:nvPr/>
            </p:nvSpPr>
            <p:spPr bwMode="auto">
              <a:xfrm>
                <a:off x="7711596" y="2915140"/>
                <a:ext cx="808198" cy="401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4183" tIns="62092" rIns="124183" bIns="62092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241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241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241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241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1800">
                    <a:solidFill>
                      <a:schemeClr val="tx2"/>
                    </a:solidFill>
                    <a:latin typeface="DIN Pro Cond Bold" pitchFamily="34" charset="-52"/>
                  </a:rPr>
                  <a:t>2,5 </a:t>
                </a:r>
                <a:r>
                  <a:rPr lang="ru-RU" altLang="ru-RU" sz="1200">
                    <a:solidFill>
                      <a:schemeClr val="tx2"/>
                    </a:solidFill>
                    <a:latin typeface="DIN Pro Cond Bold" pitchFamily="34" charset="-52"/>
                  </a:rPr>
                  <a:t>тыс. </a:t>
                </a:r>
                <a:endParaRPr lang="ru-RU" altLang="ru-RU" sz="1200">
                  <a:solidFill>
                    <a:schemeClr val="tx2"/>
                  </a:solidFill>
                  <a:latin typeface="DIN Pro Cond" pitchFamily="34" charset="-52"/>
                </a:endParaRPr>
              </a:p>
            </p:txBody>
          </p:sp>
          <p:sp>
            <p:nvSpPr>
              <p:cNvPr id="6294" name="Прямоугольник 159"/>
              <p:cNvSpPr>
                <a:spLocks noChangeArrowheads="1"/>
              </p:cNvSpPr>
              <p:nvPr/>
            </p:nvSpPr>
            <p:spPr bwMode="auto">
              <a:xfrm>
                <a:off x="8290013" y="3017880"/>
                <a:ext cx="793807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241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241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241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241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1100">
                    <a:solidFill>
                      <a:schemeClr val="tx2"/>
                    </a:solidFill>
                    <a:latin typeface="DIN Pro Cond Bold" pitchFamily="34" charset="-52"/>
                  </a:rPr>
                  <a:t>Пенсионеры</a:t>
                </a:r>
                <a:endParaRPr lang="ru-RU" altLang="ru-RU" sz="1100"/>
              </a:p>
            </p:txBody>
          </p:sp>
        </p:grpSp>
        <p:sp>
          <p:nvSpPr>
            <p:cNvPr id="6292" name="Прямоугольник 37"/>
            <p:cNvSpPr>
              <a:spLocks noChangeArrowheads="1"/>
            </p:cNvSpPr>
            <p:nvPr/>
          </p:nvSpPr>
          <p:spPr bwMode="auto">
            <a:xfrm>
              <a:off x="4495538" y="3622731"/>
              <a:ext cx="834900" cy="30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1400">
                  <a:solidFill>
                    <a:schemeClr val="tx2"/>
                  </a:solidFill>
                  <a:latin typeface="DIN Pro Cond" pitchFamily="34" charset="-52"/>
                </a:rPr>
                <a:t>&gt; 5</a:t>
              </a:r>
              <a:r>
                <a:rPr lang="ru-RU" altLang="ru-RU" sz="1400">
                  <a:solidFill>
                    <a:schemeClr val="tx2"/>
                  </a:solidFill>
                  <a:latin typeface="DIN Pro Cond" pitchFamily="34" charset="-52"/>
                </a:rPr>
                <a:t>0, 55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4277643" y="2943707"/>
            <a:ext cx="378531" cy="360676"/>
            <a:chOff x="3214688" y="3836988"/>
            <a:chExt cx="1177925" cy="1122362"/>
          </a:xfrm>
          <a:solidFill>
            <a:schemeClr val="tx2"/>
          </a:solidFill>
        </p:grpSpPr>
        <p:sp>
          <p:nvSpPr>
            <p:cNvPr id="43" name="Freeform 20"/>
            <p:cNvSpPr>
              <a:spLocks noEditPoints="1"/>
            </p:cNvSpPr>
            <p:nvPr/>
          </p:nvSpPr>
          <p:spPr bwMode="auto">
            <a:xfrm>
              <a:off x="3214688" y="3836988"/>
              <a:ext cx="614363" cy="1122362"/>
            </a:xfrm>
            <a:custGeom>
              <a:avLst/>
              <a:gdLst>
                <a:gd name="T0" fmla="*/ 16 w 162"/>
                <a:gd name="T1" fmla="*/ 34 h 296"/>
                <a:gd name="T2" fmla="*/ 22 w 162"/>
                <a:gd name="T3" fmla="*/ 33 h 296"/>
                <a:gd name="T4" fmla="*/ 41 w 162"/>
                <a:gd name="T5" fmla="*/ 41 h 296"/>
                <a:gd name="T6" fmla="*/ 67 w 162"/>
                <a:gd name="T7" fmla="*/ 62 h 296"/>
                <a:gd name="T8" fmla="*/ 114 w 162"/>
                <a:gd name="T9" fmla="*/ 98 h 296"/>
                <a:gd name="T10" fmla="*/ 162 w 162"/>
                <a:gd name="T11" fmla="*/ 49 h 296"/>
                <a:gd name="T12" fmla="*/ 114 w 162"/>
                <a:gd name="T13" fmla="*/ 0 h 296"/>
                <a:gd name="T14" fmla="*/ 65 w 162"/>
                <a:gd name="T15" fmla="*/ 49 h 296"/>
                <a:gd name="T16" fmla="*/ 65 w 162"/>
                <a:gd name="T17" fmla="*/ 50 h 296"/>
                <a:gd name="T18" fmla="*/ 46 w 162"/>
                <a:gd name="T19" fmla="*/ 35 h 296"/>
                <a:gd name="T20" fmla="*/ 22 w 162"/>
                <a:gd name="T21" fmla="*/ 25 h 296"/>
                <a:gd name="T22" fmla="*/ 13 w 162"/>
                <a:gd name="T23" fmla="*/ 27 h 296"/>
                <a:gd name="T24" fmla="*/ 5 w 162"/>
                <a:gd name="T25" fmla="*/ 33 h 296"/>
                <a:gd name="T26" fmla="*/ 0 w 162"/>
                <a:gd name="T27" fmla="*/ 47 h 296"/>
                <a:gd name="T28" fmla="*/ 6 w 162"/>
                <a:gd name="T29" fmla="*/ 63 h 296"/>
                <a:gd name="T30" fmla="*/ 18 w 162"/>
                <a:gd name="T31" fmla="*/ 76 h 296"/>
                <a:gd name="T32" fmla="*/ 55 w 162"/>
                <a:gd name="T33" fmla="*/ 134 h 296"/>
                <a:gd name="T34" fmla="*/ 62 w 162"/>
                <a:gd name="T35" fmla="*/ 189 h 296"/>
                <a:gd name="T36" fmla="*/ 62 w 162"/>
                <a:gd name="T37" fmla="*/ 229 h 296"/>
                <a:gd name="T38" fmla="*/ 63 w 162"/>
                <a:gd name="T39" fmla="*/ 232 h 296"/>
                <a:gd name="T40" fmla="*/ 66 w 162"/>
                <a:gd name="T41" fmla="*/ 233 h 296"/>
                <a:gd name="T42" fmla="*/ 74 w 162"/>
                <a:gd name="T43" fmla="*/ 233 h 296"/>
                <a:gd name="T44" fmla="*/ 74 w 162"/>
                <a:gd name="T45" fmla="*/ 274 h 296"/>
                <a:gd name="T46" fmla="*/ 96 w 162"/>
                <a:gd name="T47" fmla="*/ 296 h 296"/>
                <a:gd name="T48" fmla="*/ 118 w 162"/>
                <a:gd name="T49" fmla="*/ 274 h 296"/>
                <a:gd name="T50" fmla="*/ 114 w 162"/>
                <a:gd name="T51" fmla="*/ 270 h 296"/>
                <a:gd name="T52" fmla="*/ 110 w 162"/>
                <a:gd name="T53" fmla="*/ 274 h 296"/>
                <a:gd name="T54" fmla="*/ 96 w 162"/>
                <a:gd name="T55" fmla="*/ 288 h 296"/>
                <a:gd name="T56" fmla="*/ 86 w 162"/>
                <a:gd name="T57" fmla="*/ 284 h 296"/>
                <a:gd name="T58" fmla="*/ 82 w 162"/>
                <a:gd name="T59" fmla="*/ 274 h 296"/>
                <a:gd name="T60" fmla="*/ 82 w 162"/>
                <a:gd name="T61" fmla="*/ 232 h 296"/>
                <a:gd name="T62" fmla="*/ 143 w 162"/>
                <a:gd name="T63" fmla="*/ 232 h 296"/>
                <a:gd name="T64" fmla="*/ 147 w 162"/>
                <a:gd name="T65" fmla="*/ 228 h 296"/>
                <a:gd name="T66" fmla="*/ 143 w 162"/>
                <a:gd name="T67" fmla="*/ 224 h 296"/>
                <a:gd name="T68" fmla="*/ 70 w 162"/>
                <a:gd name="T69" fmla="*/ 224 h 296"/>
                <a:gd name="T70" fmla="*/ 70 w 162"/>
                <a:gd name="T71" fmla="*/ 189 h 296"/>
                <a:gd name="T72" fmla="*/ 63 w 162"/>
                <a:gd name="T73" fmla="*/ 132 h 296"/>
                <a:gd name="T74" fmla="*/ 23 w 162"/>
                <a:gd name="T75" fmla="*/ 70 h 296"/>
                <a:gd name="T76" fmla="*/ 13 w 162"/>
                <a:gd name="T77" fmla="*/ 59 h 296"/>
                <a:gd name="T78" fmla="*/ 8 w 162"/>
                <a:gd name="T79" fmla="*/ 47 h 296"/>
                <a:gd name="T80" fmla="*/ 11 w 162"/>
                <a:gd name="T81" fmla="*/ 39 h 296"/>
                <a:gd name="T82" fmla="*/ 16 w 162"/>
                <a:gd name="T83" fmla="*/ 34 h 296"/>
                <a:gd name="T84" fmla="*/ 85 w 162"/>
                <a:gd name="T85" fmla="*/ 20 h 296"/>
                <a:gd name="T86" fmla="*/ 114 w 162"/>
                <a:gd name="T87" fmla="*/ 8 h 296"/>
                <a:gd name="T88" fmla="*/ 142 w 162"/>
                <a:gd name="T89" fmla="*/ 20 h 296"/>
                <a:gd name="T90" fmla="*/ 154 w 162"/>
                <a:gd name="T91" fmla="*/ 49 h 296"/>
                <a:gd name="T92" fmla="*/ 142 w 162"/>
                <a:gd name="T93" fmla="*/ 78 h 296"/>
                <a:gd name="T94" fmla="*/ 114 w 162"/>
                <a:gd name="T95" fmla="*/ 90 h 296"/>
                <a:gd name="T96" fmla="*/ 85 w 162"/>
                <a:gd name="T97" fmla="*/ 78 h 296"/>
                <a:gd name="T98" fmla="*/ 73 w 162"/>
                <a:gd name="T99" fmla="*/ 49 h 296"/>
                <a:gd name="T100" fmla="*/ 85 w 162"/>
                <a:gd name="T101" fmla="*/ 20 h 296"/>
                <a:gd name="T102" fmla="*/ 92 w 162"/>
                <a:gd name="T103" fmla="*/ 71 h 296"/>
                <a:gd name="T104" fmla="*/ 92 w 162"/>
                <a:gd name="T105" fmla="*/ 65 h 296"/>
                <a:gd name="T106" fmla="*/ 97 w 162"/>
                <a:gd name="T107" fmla="*/ 65 h 296"/>
                <a:gd name="T108" fmla="*/ 114 w 162"/>
                <a:gd name="T109" fmla="*/ 72 h 296"/>
                <a:gd name="T110" fmla="*/ 130 w 162"/>
                <a:gd name="T111" fmla="*/ 65 h 296"/>
                <a:gd name="T112" fmla="*/ 136 w 162"/>
                <a:gd name="T113" fmla="*/ 65 h 296"/>
                <a:gd name="T114" fmla="*/ 136 w 162"/>
                <a:gd name="T115" fmla="*/ 71 h 296"/>
                <a:gd name="T116" fmla="*/ 114 w 162"/>
                <a:gd name="T117" fmla="*/ 80 h 296"/>
                <a:gd name="T118" fmla="*/ 92 w 162"/>
                <a:gd name="T119" fmla="*/ 7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2" h="296">
                  <a:moveTo>
                    <a:pt x="16" y="34"/>
                  </a:moveTo>
                  <a:cubicBezTo>
                    <a:pt x="18" y="33"/>
                    <a:pt x="20" y="33"/>
                    <a:pt x="22" y="33"/>
                  </a:cubicBezTo>
                  <a:cubicBezTo>
                    <a:pt x="27" y="33"/>
                    <a:pt x="35" y="37"/>
                    <a:pt x="41" y="41"/>
                  </a:cubicBezTo>
                  <a:cubicBezTo>
                    <a:pt x="53" y="50"/>
                    <a:pt x="61" y="56"/>
                    <a:pt x="67" y="62"/>
                  </a:cubicBezTo>
                  <a:cubicBezTo>
                    <a:pt x="72" y="82"/>
                    <a:pt x="91" y="98"/>
                    <a:pt x="114" y="98"/>
                  </a:cubicBezTo>
                  <a:cubicBezTo>
                    <a:pt x="141" y="98"/>
                    <a:pt x="162" y="76"/>
                    <a:pt x="162" y="49"/>
                  </a:cubicBezTo>
                  <a:cubicBezTo>
                    <a:pt x="162" y="22"/>
                    <a:pt x="141" y="0"/>
                    <a:pt x="114" y="0"/>
                  </a:cubicBezTo>
                  <a:cubicBezTo>
                    <a:pt x="87" y="0"/>
                    <a:pt x="65" y="22"/>
                    <a:pt x="65" y="49"/>
                  </a:cubicBezTo>
                  <a:cubicBezTo>
                    <a:pt x="65" y="49"/>
                    <a:pt x="65" y="50"/>
                    <a:pt x="65" y="50"/>
                  </a:cubicBezTo>
                  <a:cubicBezTo>
                    <a:pt x="60" y="46"/>
                    <a:pt x="54" y="41"/>
                    <a:pt x="46" y="35"/>
                  </a:cubicBezTo>
                  <a:cubicBezTo>
                    <a:pt x="39" y="30"/>
                    <a:pt x="31" y="25"/>
                    <a:pt x="22" y="25"/>
                  </a:cubicBezTo>
                  <a:cubicBezTo>
                    <a:pt x="19" y="25"/>
                    <a:pt x="16" y="26"/>
                    <a:pt x="13" y="27"/>
                  </a:cubicBezTo>
                  <a:cubicBezTo>
                    <a:pt x="10" y="28"/>
                    <a:pt x="7" y="31"/>
                    <a:pt x="5" y="33"/>
                  </a:cubicBezTo>
                  <a:cubicBezTo>
                    <a:pt x="2" y="38"/>
                    <a:pt x="0" y="42"/>
                    <a:pt x="0" y="47"/>
                  </a:cubicBezTo>
                  <a:cubicBezTo>
                    <a:pt x="0" y="53"/>
                    <a:pt x="3" y="59"/>
                    <a:pt x="6" y="63"/>
                  </a:cubicBezTo>
                  <a:cubicBezTo>
                    <a:pt x="10" y="68"/>
                    <a:pt x="14" y="73"/>
                    <a:pt x="18" y="76"/>
                  </a:cubicBezTo>
                  <a:cubicBezTo>
                    <a:pt x="38" y="92"/>
                    <a:pt x="49" y="113"/>
                    <a:pt x="55" y="134"/>
                  </a:cubicBezTo>
                  <a:cubicBezTo>
                    <a:pt x="61" y="155"/>
                    <a:pt x="62" y="175"/>
                    <a:pt x="62" y="189"/>
                  </a:cubicBezTo>
                  <a:cubicBezTo>
                    <a:pt x="62" y="229"/>
                    <a:pt x="62" y="229"/>
                    <a:pt x="62" y="229"/>
                  </a:cubicBezTo>
                  <a:cubicBezTo>
                    <a:pt x="62" y="230"/>
                    <a:pt x="62" y="231"/>
                    <a:pt x="63" y="232"/>
                  </a:cubicBezTo>
                  <a:cubicBezTo>
                    <a:pt x="64" y="233"/>
                    <a:pt x="65" y="233"/>
                    <a:pt x="66" y="233"/>
                  </a:cubicBezTo>
                  <a:cubicBezTo>
                    <a:pt x="74" y="233"/>
                    <a:pt x="74" y="233"/>
                    <a:pt x="74" y="233"/>
                  </a:cubicBezTo>
                  <a:cubicBezTo>
                    <a:pt x="74" y="274"/>
                    <a:pt x="74" y="274"/>
                    <a:pt x="74" y="274"/>
                  </a:cubicBezTo>
                  <a:cubicBezTo>
                    <a:pt x="74" y="286"/>
                    <a:pt x="84" y="296"/>
                    <a:pt x="96" y="296"/>
                  </a:cubicBezTo>
                  <a:cubicBezTo>
                    <a:pt x="108" y="296"/>
                    <a:pt x="118" y="286"/>
                    <a:pt x="118" y="274"/>
                  </a:cubicBezTo>
                  <a:cubicBezTo>
                    <a:pt x="118" y="272"/>
                    <a:pt x="116" y="270"/>
                    <a:pt x="114" y="270"/>
                  </a:cubicBezTo>
                  <a:cubicBezTo>
                    <a:pt x="112" y="270"/>
                    <a:pt x="110" y="272"/>
                    <a:pt x="110" y="274"/>
                  </a:cubicBezTo>
                  <a:cubicBezTo>
                    <a:pt x="110" y="282"/>
                    <a:pt x="103" y="288"/>
                    <a:pt x="96" y="288"/>
                  </a:cubicBezTo>
                  <a:cubicBezTo>
                    <a:pt x="92" y="288"/>
                    <a:pt x="88" y="286"/>
                    <a:pt x="86" y="284"/>
                  </a:cubicBezTo>
                  <a:cubicBezTo>
                    <a:pt x="83" y="281"/>
                    <a:pt x="82" y="278"/>
                    <a:pt x="82" y="274"/>
                  </a:cubicBezTo>
                  <a:cubicBezTo>
                    <a:pt x="82" y="232"/>
                    <a:pt x="82" y="232"/>
                    <a:pt x="82" y="232"/>
                  </a:cubicBezTo>
                  <a:cubicBezTo>
                    <a:pt x="143" y="232"/>
                    <a:pt x="143" y="232"/>
                    <a:pt x="143" y="232"/>
                  </a:cubicBezTo>
                  <a:cubicBezTo>
                    <a:pt x="145" y="232"/>
                    <a:pt x="147" y="230"/>
                    <a:pt x="147" y="228"/>
                  </a:cubicBezTo>
                  <a:cubicBezTo>
                    <a:pt x="147" y="226"/>
                    <a:pt x="145" y="224"/>
                    <a:pt x="143" y="224"/>
                  </a:cubicBezTo>
                  <a:cubicBezTo>
                    <a:pt x="70" y="224"/>
                    <a:pt x="70" y="224"/>
                    <a:pt x="70" y="224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75"/>
                    <a:pt x="69" y="154"/>
                    <a:pt x="63" y="132"/>
                  </a:cubicBezTo>
                  <a:cubicBezTo>
                    <a:pt x="56" y="110"/>
                    <a:pt x="45" y="87"/>
                    <a:pt x="23" y="70"/>
                  </a:cubicBezTo>
                  <a:cubicBezTo>
                    <a:pt x="20" y="67"/>
                    <a:pt x="16" y="63"/>
                    <a:pt x="13" y="59"/>
                  </a:cubicBezTo>
                  <a:cubicBezTo>
                    <a:pt x="10" y="55"/>
                    <a:pt x="8" y="50"/>
                    <a:pt x="8" y="47"/>
                  </a:cubicBezTo>
                  <a:cubicBezTo>
                    <a:pt x="8" y="44"/>
                    <a:pt x="9" y="41"/>
                    <a:pt x="11" y="39"/>
                  </a:cubicBezTo>
                  <a:cubicBezTo>
                    <a:pt x="13" y="36"/>
                    <a:pt x="15" y="35"/>
                    <a:pt x="16" y="34"/>
                  </a:cubicBezTo>
                  <a:close/>
                  <a:moveTo>
                    <a:pt x="85" y="20"/>
                  </a:moveTo>
                  <a:cubicBezTo>
                    <a:pt x="92" y="13"/>
                    <a:pt x="103" y="8"/>
                    <a:pt x="114" y="8"/>
                  </a:cubicBezTo>
                  <a:cubicBezTo>
                    <a:pt x="125" y="8"/>
                    <a:pt x="135" y="13"/>
                    <a:pt x="142" y="20"/>
                  </a:cubicBezTo>
                  <a:cubicBezTo>
                    <a:pt x="150" y="28"/>
                    <a:pt x="154" y="38"/>
                    <a:pt x="154" y="49"/>
                  </a:cubicBezTo>
                  <a:cubicBezTo>
                    <a:pt x="154" y="60"/>
                    <a:pt x="150" y="70"/>
                    <a:pt x="142" y="78"/>
                  </a:cubicBezTo>
                  <a:cubicBezTo>
                    <a:pt x="135" y="85"/>
                    <a:pt x="125" y="90"/>
                    <a:pt x="114" y="90"/>
                  </a:cubicBezTo>
                  <a:cubicBezTo>
                    <a:pt x="103" y="90"/>
                    <a:pt x="92" y="85"/>
                    <a:pt x="85" y="78"/>
                  </a:cubicBezTo>
                  <a:cubicBezTo>
                    <a:pt x="78" y="70"/>
                    <a:pt x="73" y="60"/>
                    <a:pt x="73" y="49"/>
                  </a:cubicBezTo>
                  <a:cubicBezTo>
                    <a:pt x="73" y="38"/>
                    <a:pt x="78" y="28"/>
                    <a:pt x="85" y="20"/>
                  </a:cubicBezTo>
                  <a:close/>
                  <a:moveTo>
                    <a:pt x="92" y="71"/>
                  </a:moveTo>
                  <a:cubicBezTo>
                    <a:pt x="90" y="70"/>
                    <a:pt x="90" y="67"/>
                    <a:pt x="92" y="65"/>
                  </a:cubicBezTo>
                  <a:cubicBezTo>
                    <a:pt x="93" y="64"/>
                    <a:pt x="96" y="64"/>
                    <a:pt x="97" y="65"/>
                  </a:cubicBezTo>
                  <a:cubicBezTo>
                    <a:pt x="102" y="70"/>
                    <a:pt x="108" y="72"/>
                    <a:pt x="114" y="72"/>
                  </a:cubicBezTo>
                  <a:cubicBezTo>
                    <a:pt x="120" y="72"/>
                    <a:pt x="126" y="70"/>
                    <a:pt x="130" y="65"/>
                  </a:cubicBezTo>
                  <a:cubicBezTo>
                    <a:pt x="132" y="64"/>
                    <a:pt x="134" y="64"/>
                    <a:pt x="136" y="65"/>
                  </a:cubicBezTo>
                  <a:cubicBezTo>
                    <a:pt x="137" y="67"/>
                    <a:pt x="137" y="70"/>
                    <a:pt x="136" y="71"/>
                  </a:cubicBezTo>
                  <a:cubicBezTo>
                    <a:pt x="130" y="77"/>
                    <a:pt x="122" y="80"/>
                    <a:pt x="114" y="80"/>
                  </a:cubicBezTo>
                  <a:cubicBezTo>
                    <a:pt x="106" y="80"/>
                    <a:pt x="98" y="77"/>
                    <a:pt x="9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3941763" y="4329113"/>
              <a:ext cx="144463" cy="357187"/>
            </a:xfrm>
            <a:custGeom>
              <a:avLst/>
              <a:gdLst>
                <a:gd name="T0" fmla="*/ 30 w 38"/>
                <a:gd name="T1" fmla="*/ 4 h 94"/>
                <a:gd name="T2" fmla="*/ 30 w 38"/>
                <a:gd name="T3" fmla="*/ 75 h 94"/>
                <a:gd name="T4" fmla="*/ 19 w 38"/>
                <a:gd name="T5" fmla="*/ 86 h 94"/>
                <a:gd name="T6" fmla="*/ 8 w 38"/>
                <a:gd name="T7" fmla="*/ 75 h 94"/>
                <a:gd name="T8" fmla="*/ 8 w 38"/>
                <a:gd name="T9" fmla="*/ 4 h 94"/>
                <a:gd name="T10" fmla="*/ 4 w 38"/>
                <a:gd name="T11" fmla="*/ 0 h 94"/>
                <a:gd name="T12" fmla="*/ 0 w 38"/>
                <a:gd name="T13" fmla="*/ 4 h 94"/>
                <a:gd name="T14" fmla="*/ 0 w 38"/>
                <a:gd name="T15" fmla="*/ 75 h 94"/>
                <a:gd name="T16" fmla="*/ 19 w 38"/>
                <a:gd name="T17" fmla="*/ 94 h 94"/>
                <a:gd name="T18" fmla="*/ 33 w 38"/>
                <a:gd name="T19" fmla="*/ 88 h 94"/>
                <a:gd name="T20" fmla="*/ 38 w 38"/>
                <a:gd name="T21" fmla="*/ 75 h 94"/>
                <a:gd name="T22" fmla="*/ 38 w 38"/>
                <a:gd name="T23" fmla="*/ 4 h 94"/>
                <a:gd name="T24" fmla="*/ 34 w 38"/>
                <a:gd name="T25" fmla="*/ 0 h 94"/>
                <a:gd name="T26" fmla="*/ 30 w 38"/>
                <a:gd name="T27" fmla="*/ 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94">
                  <a:moveTo>
                    <a:pt x="30" y="4"/>
                  </a:moveTo>
                  <a:cubicBezTo>
                    <a:pt x="30" y="75"/>
                    <a:pt x="30" y="75"/>
                    <a:pt x="30" y="75"/>
                  </a:cubicBezTo>
                  <a:cubicBezTo>
                    <a:pt x="30" y="81"/>
                    <a:pt x="25" y="86"/>
                    <a:pt x="19" y="86"/>
                  </a:cubicBezTo>
                  <a:cubicBezTo>
                    <a:pt x="13" y="86"/>
                    <a:pt x="8" y="81"/>
                    <a:pt x="8" y="7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7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5"/>
                    <a:pt x="9" y="94"/>
                    <a:pt x="19" y="94"/>
                  </a:cubicBezTo>
                  <a:cubicBezTo>
                    <a:pt x="25" y="94"/>
                    <a:pt x="29" y="92"/>
                    <a:pt x="33" y="88"/>
                  </a:cubicBezTo>
                  <a:cubicBezTo>
                    <a:pt x="36" y="85"/>
                    <a:pt x="38" y="80"/>
                    <a:pt x="38" y="75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1"/>
                    <a:pt x="36" y="0"/>
                    <a:pt x="34" y="0"/>
                  </a:cubicBezTo>
                  <a:cubicBezTo>
                    <a:pt x="32" y="0"/>
                    <a:pt x="30" y="1"/>
                    <a:pt x="3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45" name="Freeform 22"/>
            <p:cNvSpPr>
              <a:spLocks noEditPoints="1"/>
            </p:cNvSpPr>
            <p:nvPr/>
          </p:nvSpPr>
          <p:spPr bwMode="auto">
            <a:xfrm>
              <a:off x="3722688" y="3995738"/>
              <a:ext cx="669925" cy="958850"/>
            </a:xfrm>
            <a:custGeom>
              <a:avLst/>
              <a:gdLst>
                <a:gd name="T0" fmla="*/ 157 w 177"/>
                <a:gd name="T1" fmla="*/ 95 h 253"/>
                <a:gd name="T2" fmla="*/ 177 w 177"/>
                <a:gd name="T3" fmla="*/ 51 h 253"/>
                <a:gd name="T4" fmla="*/ 170 w 177"/>
                <a:gd name="T5" fmla="*/ 35 h 253"/>
                <a:gd name="T6" fmla="*/ 139 w 177"/>
                <a:gd name="T7" fmla="*/ 39 h 253"/>
                <a:gd name="T8" fmla="*/ 126 w 177"/>
                <a:gd name="T9" fmla="*/ 49 h 253"/>
                <a:gd name="T10" fmla="*/ 126 w 177"/>
                <a:gd name="T11" fmla="*/ 48 h 253"/>
                <a:gd name="T12" fmla="*/ 79 w 177"/>
                <a:gd name="T13" fmla="*/ 0 h 253"/>
                <a:gd name="T14" fmla="*/ 31 w 177"/>
                <a:gd name="T15" fmla="*/ 48 h 253"/>
                <a:gd name="T16" fmla="*/ 27 w 177"/>
                <a:gd name="T17" fmla="*/ 74 h 253"/>
                <a:gd name="T18" fmla="*/ 14 w 177"/>
                <a:gd name="T19" fmla="*/ 131 h 253"/>
                <a:gd name="T20" fmla="*/ 18 w 177"/>
                <a:gd name="T21" fmla="*/ 151 h 253"/>
                <a:gd name="T22" fmla="*/ 31 w 177"/>
                <a:gd name="T23" fmla="*/ 159 h 253"/>
                <a:gd name="T24" fmla="*/ 21 w 177"/>
                <a:gd name="T25" fmla="*/ 211 h 253"/>
                <a:gd name="T26" fmla="*/ 0 w 177"/>
                <a:gd name="T27" fmla="*/ 232 h 253"/>
                <a:gd name="T28" fmla="*/ 137 w 177"/>
                <a:gd name="T29" fmla="*/ 253 h 253"/>
                <a:gd name="T30" fmla="*/ 137 w 177"/>
                <a:gd name="T31" fmla="*/ 211 h 253"/>
                <a:gd name="T32" fmla="*/ 125 w 177"/>
                <a:gd name="T33" fmla="*/ 154 h 253"/>
                <a:gd name="T34" fmla="*/ 126 w 177"/>
                <a:gd name="T35" fmla="*/ 146 h 253"/>
                <a:gd name="T36" fmla="*/ 42 w 177"/>
                <a:gd name="T37" fmla="*/ 62 h 253"/>
                <a:gd name="T38" fmla="*/ 39 w 177"/>
                <a:gd name="T39" fmla="*/ 48 h 253"/>
                <a:gd name="T40" fmla="*/ 51 w 177"/>
                <a:gd name="T41" fmla="*/ 20 h 253"/>
                <a:gd name="T42" fmla="*/ 107 w 177"/>
                <a:gd name="T43" fmla="*/ 20 h 253"/>
                <a:gd name="T44" fmla="*/ 118 w 177"/>
                <a:gd name="T45" fmla="*/ 49 h 253"/>
                <a:gd name="T46" fmla="*/ 116 w 177"/>
                <a:gd name="T47" fmla="*/ 62 h 253"/>
                <a:gd name="T48" fmla="*/ 107 w 177"/>
                <a:gd name="T49" fmla="*/ 76 h 253"/>
                <a:gd name="T50" fmla="*/ 51 w 177"/>
                <a:gd name="T51" fmla="*/ 76 h 253"/>
                <a:gd name="T52" fmla="*/ 150 w 177"/>
                <a:gd name="T53" fmla="*/ 232 h 253"/>
                <a:gd name="T54" fmla="*/ 20 w 177"/>
                <a:gd name="T55" fmla="*/ 245 h 253"/>
                <a:gd name="T56" fmla="*/ 20 w 177"/>
                <a:gd name="T57" fmla="*/ 219 h 253"/>
                <a:gd name="T58" fmla="*/ 150 w 177"/>
                <a:gd name="T59" fmla="*/ 232 h 253"/>
                <a:gd name="T60" fmla="*/ 117 w 177"/>
                <a:gd name="T61" fmla="*/ 155 h 253"/>
                <a:gd name="T62" fmla="*/ 29 w 177"/>
                <a:gd name="T63" fmla="*/ 211 h 253"/>
                <a:gd name="T64" fmla="*/ 39 w 177"/>
                <a:gd name="T65" fmla="*/ 152 h 253"/>
                <a:gd name="T66" fmla="*/ 31 w 177"/>
                <a:gd name="T67" fmla="*/ 151 h 253"/>
                <a:gd name="T68" fmla="*/ 26 w 177"/>
                <a:gd name="T69" fmla="*/ 149 h 253"/>
                <a:gd name="T70" fmla="*/ 22 w 177"/>
                <a:gd name="T71" fmla="*/ 131 h 253"/>
                <a:gd name="T72" fmla="*/ 34 w 177"/>
                <a:gd name="T73" fmla="*/ 77 h 253"/>
                <a:gd name="T74" fmla="*/ 79 w 177"/>
                <a:gd name="T75" fmla="*/ 96 h 253"/>
                <a:gd name="T76" fmla="*/ 144 w 177"/>
                <a:gd name="T77" fmla="*/ 45 h 253"/>
                <a:gd name="T78" fmla="*/ 165 w 177"/>
                <a:gd name="T79" fmla="*/ 42 h 253"/>
                <a:gd name="T80" fmla="*/ 169 w 177"/>
                <a:gd name="T81" fmla="*/ 51 h 253"/>
                <a:gd name="T82" fmla="*/ 156 w 177"/>
                <a:gd name="T83" fmla="*/ 83 h 253"/>
                <a:gd name="T84" fmla="*/ 121 w 177"/>
                <a:gd name="T85" fmla="*/ 138 h 253"/>
                <a:gd name="T86" fmla="*/ 117 w 177"/>
                <a:gd name="T87" fmla="*/ 155 h 253"/>
                <a:gd name="T88" fmla="*/ 100 w 177"/>
                <a:gd name="T89" fmla="*/ 70 h 253"/>
                <a:gd name="T90" fmla="*/ 57 w 177"/>
                <a:gd name="T91" fmla="*/ 70 h 253"/>
                <a:gd name="T92" fmla="*/ 63 w 177"/>
                <a:gd name="T93" fmla="*/ 64 h 253"/>
                <a:gd name="T94" fmla="*/ 94 w 177"/>
                <a:gd name="T95" fmla="*/ 6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7" h="253">
                  <a:moveTo>
                    <a:pt x="136" y="128"/>
                  </a:moveTo>
                  <a:cubicBezTo>
                    <a:pt x="142" y="117"/>
                    <a:pt x="150" y="106"/>
                    <a:pt x="157" y="95"/>
                  </a:cubicBezTo>
                  <a:cubicBezTo>
                    <a:pt x="165" y="84"/>
                    <a:pt x="171" y="73"/>
                    <a:pt x="175" y="64"/>
                  </a:cubicBezTo>
                  <a:cubicBezTo>
                    <a:pt x="176" y="61"/>
                    <a:pt x="177" y="56"/>
                    <a:pt x="177" y="51"/>
                  </a:cubicBezTo>
                  <a:cubicBezTo>
                    <a:pt x="177" y="49"/>
                    <a:pt x="177" y="46"/>
                    <a:pt x="176" y="43"/>
                  </a:cubicBezTo>
                  <a:cubicBezTo>
                    <a:pt x="175" y="40"/>
                    <a:pt x="173" y="37"/>
                    <a:pt x="170" y="35"/>
                  </a:cubicBezTo>
                  <a:cubicBezTo>
                    <a:pt x="167" y="33"/>
                    <a:pt x="162" y="32"/>
                    <a:pt x="158" y="32"/>
                  </a:cubicBezTo>
                  <a:cubicBezTo>
                    <a:pt x="151" y="32"/>
                    <a:pt x="145" y="34"/>
                    <a:pt x="139" y="39"/>
                  </a:cubicBezTo>
                  <a:cubicBezTo>
                    <a:pt x="134" y="44"/>
                    <a:pt x="130" y="48"/>
                    <a:pt x="126" y="52"/>
                  </a:cubicBezTo>
                  <a:cubicBezTo>
                    <a:pt x="126" y="51"/>
                    <a:pt x="126" y="50"/>
                    <a:pt x="126" y="49"/>
                  </a:cubicBezTo>
                  <a:cubicBezTo>
                    <a:pt x="126" y="49"/>
                    <a:pt x="126" y="49"/>
                    <a:pt x="126" y="48"/>
                  </a:cubicBezTo>
                  <a:cubicBezTo>
                    <a:pt x="126" y="48"/>
                    <a:pt x="126" y="48"/>
                    <a:pt x="126" y="48"/>
                  </a:cubicBezTo>
                  <a:cubicBezTo>
                    <a:pt x="126" y="48"/>
                    <a:pt x="126" y="48"/>
                    <a:pt x="126" y="48"/>
                  </a:cubicBezTo>
                  <a:cubicBezTo>
                    <a:pt x="126" y="22"/>
                    <a:pt x="105" y="0"/>
                    <a:pt x="79" y="0"/>
                  </a:cubicBezTo>
                  <a:cubicBezTo>
                    <a:pt x="54" y="0"/>
                    <a:pt x="34" y="19"/>
                    <a:pt x="31" y="43"/>
                  </a:cubicBezTo>
                  <a:cubicBezTo>
                    <a:pt x="31" y="45"/>
                    <a:pt x="31" y="47"/>
                    <a:pt x="31" y="48"/>
                  </a:cubicBezTo>
                  <a:cubicBezTo>
                    <a:pt x="31" y="53"/>
                    <a:pt x="32" y="58"/>
                    <a:pt x="33" y="62"/>
                  </a:cubicBezTo>
                  <a:cubicBezTo>
                    <a:pt x="31" y="66"/>
                    <a:pt x="29" y="70"/>
                    <a:pt x="27" y="74"/>
                  </a:cubicBezTo>
                  <a:cubicBezTo>
                    <a:pt x="23" y="83"/>
                    <a:pt x="20" y="93"/>
                    <a:pt x="18" y="103"/>
                  </a:cubicBezTo>
                  <a:cubicBezTo>
                    <a:pt x="15" y="113"/>
                    <a:pt x="14" y="122"/>
                    <a:pt x="14" y="131"/>
                  </a:cubicBezTo>
                  <a:cubicBezTo>
                    <a:pt x="14" y="136"/>
                    <a:pt x="14" y="141"/>
                    <a:pt x="15" y="144"/>
                  </a:cubicBezTo>
                  <a:cubicBezTo>
                    <a:pt x="16" y="147"/>
                    <a:pt x="17" y="150"/>
                    <a:pt x="18" y="151"/>
                  </a:cubicBezTo>
                  <a:cubicBezTo>
                    <a:pt x="19" y="154"/>
                    <a:pt x="21" y="156"/>
                    <a:pt x="24" y="158"/>
                  </a:cubicBezTo>
                  <a:cubicBezTo>
                    <a:pt x="26" y="159"/>
                    <a:pt x="29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21" y="211"/>
                    <a:pt x="21" y="211"/>
                    <a:pt x="21" y="211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9" y="211"/>
                    <a:pt x="0" y="220"/>
                    <a:pt x="0" y="232"/>
                  </a:cubicBezTo>
                  <a:cubicBezTo>
                    <a:pt x="0" y="243"/>
                    <a:pt x="9" y="253"/>
                    <a:pt x="20" y="253"/>
                  </a:cubicBezTo>
                  <a:cubicBezTo>
                    <a:pt x="137" y="253"/>
                    <a:pt x="137" y="253"/>
                    <a:pt x="137" y="253"/>
                  </a:cubicBezTo>
                  <a:cubicBezTo>
                    <a:pt x="149" y="253"/>
                    <a:pt x="158" y="243"/>
                    <a:pt x="158" y="232"/>
                  </a:cubicBezTo>
                  <a:cubicBezTo>
                    <a:pt x="158" y="220"/>
                    <a:pt x="149" y="211"/>
                    <a:pt x="137" y="211"/>
                  </a:cubicBezTo>
                  <a:cubicBezTo>
                    <a:pt x="136" y="211"/>
                    <a:pt x="136" y="211"/>
                    <a:pt x="136" y="21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5" y="154"/>
                    <a:pt x="125" y="153"/>
                    <a:pt x="125" y="153"/>
                  </a:cubicBezTo>
                  <a:cubicBezTo>
                    <a:pt x="125" y="151"/>
                    <a:pt x="125" y="149"/>
                    <a:pt x="126" y="146"/>
                  </a:cubicBezTo>
                  <a:cubicBezTo>
                    <a:pt x="128" y="141"/>
                    <a:pt x="132" y="134"/>
                    <a:pt x="136" y="128"/>
                  </a:cubicBezTo>
                  <a:close/>
                  <a:moveTo>
                    <a:pt x="42" y="62"/>
                  </a:moveTo>
                  <a:cubicBezTo>
                    <a:pt x="42" y="62"/>
                    <a:pt x="41" y="62"/>
                    <a:pt x="41" y="61"/>
                  </a:cubicBezTo>
                  <a:cubicBezTo>
                    <a:pt x="40" y="57"/>
                    <a:pt x="39" y="53"/>
                    <a:pt x="39" y="48"/>
                  </a:cubicBezTo>
                  <a:cubicBezTo>
                    <a:pt x="39" y="47"/>
                    <a:pt x="39" y="45"/>
                    <a:pt x="39" y="44"/>
                  </a:cubicBezTo>
                  <a:cubicBezTo>
                    <a:pt x="40" y="35"/>
                    <a:pt x="44" y="26"/>
                    <a:pt x="51" y="20"/>
                  </a:cubicBezTo>
                  <a:cubicBezTo>
                    <a:pt x="58" y="13"/>
                    <a:pt x="68" y="9"/>
                    <a:pt x="79" y="9"/>
                  </a:cubicBezTo>
                  <a:cubicBezTo>
                    <a:pt x="90" y="9"/>
                    <a:pt x="100" y="13"/>
                    <a:pt x="107" y="20"/>
                  </a:cubicBezTo>
                  <a:cubicBezTo>
                    <a:pt x="114" y="27"/>
                    <a:pt x="118" y="37"/>
                    <a:pt x="118" y="48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50"/>
                    <a:pt x="118" y="51"/>
                    <a:pt x="118" y="52"/>
                  </a:cubicBezTo>
                  <a:cubicBezTo>
                    <a:pt x="118" y="56"/>
                    <a:pt x="117" y="59"/>
                    <a:pt x="116" y="6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4" y="68"/>
                    <a:pt x="111" y="73"/>
                    <a:pt x="107" y="76"/>
                  </a:cubicBezTo>
                  <a:cubicBezTo>
                    <a:pt x="100" y="84"/>
                    <a:pt x="90" y="88"/>
                    <a:pt x="79" y="88"/>
                  </a:cubicBezTo>
                  <a:cubicBezTo>
                    <a:pt x="68" y="88"/>
                    <a:pt x="58" y="84"/>
                    <a:pt x="51" y="76"/>
                  </a:cubicBezTo>
                  <a:cubicBezTo>
                    <a:pt x="47" y="72"/>
                    <a:pt x="44" y="68"/>
                    <a:pt x="42" y="62"/>
                  </a:cubicBezTo>
                  <a:close/>
                  <a:moveTo>
                    <a:pt x="150" y="232"/>
                  </a:moveTo>
                  <a:cubicBezTo>
                    <a:pt x="150" y="239"/>
                    <a:pt x="144" y="245"/>
                    <a:pt x="137" y="245"/>
                  </a:cubicBezTo>
                  <a:cubicBezTo>
                    <a:pt x="20" y="245"/>
                    <a:pt x="20" y="245"/>
                    <a:pt x="20" y="245"/>
                  </a:cubicBezTo>
                  <a:cubicBezTo>
                    <a:pt x="13" y="245"/>
                    <a:pt x="8" y="239"/>
                    <a:pt x="8" y="232"/>
                  </a:cubicBezTo>
                  <a:cubicBezTo>
                    <a:pt x="8" y="225"/>
                    <a:pt x="13" y="219"/>
                    <a:pt x="20" y="219"/>
                  </a:cubicBezTo>
                  <a:cubicBezTo>
                    <a:pt x="137" y="219"/>
                    <a:pt x="137" y="219"/>
                    <a:pt x="137" y="219"/>
                  </a:cubicBezTo>
                  <a:cubicBezTo>
                    <a:pt x="144" y="219"/>
                    <a:pt x="150" y="225"/>
                    <a:pt x="150" y="232"/>
                  </a:cubicBezTo>
                  <a:close/>
                  <a:moveTo>
                    <a:pt x="117" y="155"/>
                  </a:moveTo>
                  <a:cubicBezTo>
                    <a:pt x="117" y="155"/>
                    <a:pt x="117" y="155"/>
                    <a:pt x="117" y="155"/>
                  </a:cubicBezTo>
                  <a:cubicBezTo>
                    <a:pt x="128" y="211"/>
                    <a:pt x="128" y="211"/>
                    <a:pt x="128" y="211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4"/>
                    <a:pt x="40" y="153"/>
                    <a:pt x="39" y="152"/>
                  </a:cubicBezTo>
                  <a:cubicBezTo>
                    <a:pt x="38" y="151"/>
                    <a:pt x="37" y="151"/>
                    <a:pt x="36" y="151"/>
                  </a:cubicBezTo>
                  <a:cubicBezTo>
                    <a:pt x="34" y="151"/>
                    <a:pt x="32" y="151"/>
                    <a:pt x="31" y="151"/>
                  </a:cubicBezTo>
                  <a:cubicBezTo>
                    <a:pt x="29" y="151"/>
                    <a:pt x="28" y="151"/>
                    <a:pt x="28" y="150"/>
                  </a:cubicBezTo>
                  <a:cubicBezTo>
                    <a:pt x="27" y="150"/>
                    <a:pt x="26" y="150"/>
                    <a:pt x="26" y="149"/>
                  </a:cubicBezTo>
                  <a:cubicBezTo>
                    <a:pt x="25" y="148"/>
                    <a:pt x="24" y="147"/>
                    <a:pt x="23" y="144"/>
                  </a:cubicBezTo>
                  <a:cubicBezTo>
                    <a:pt x="22" y="141"/>
                    <a:pt x="22" y="137"/>
                    <a:pt x="22" y="131"/>
                  </a:cubicBezTo>
                  <a:cubicBezTo>
                    <a:pt x="22" y="121"/>
                    <a:pt x="24" y="107"/>
                    <a:pt x="28" y="95"/>
                  </a:cubicBezTo>
                  <a:cubicBezTo>
                    <a:pt x="30" y="89"/>
                    <a:pt x="32" y="83"/>
                    <a:pt x="34" y="77"/>
                  </a:cubicBezTo>
                  <a:cubicBezTo>
                    <a:pt x="35" y="75"/>
                    <a:pt x="36" y="73"/>
                    <a:pt x="37" y="71"/>
                  </a:cubicBezTo>
                  <a:cubicBezTo>
                    <a:pt x="45" y="86"/>
                    <a:pt x="61" y="96"/>
                    <a:pt x="79" y="96"/>
                  </a:cubicBezTo>
                  <a:cubicBezTo>
                    <a:pt x="99" y="96"/>
                    <a:pt x="116" y="84"/>
                    <a:pt x="123" y="66"/>
                  </a:cubicBezTo>
                  <a:cubicBezTo>
                    <a:pt x="130" y="60"/>
                    <a:pt x="136" y="52"/>
                    <a:pt x="144" y="45"/>
                  </a:cubicBezTo>
                  <a:cubicBezTo>
                    <a:pt x="149" y="41"/>
                    <a:pt x="154" y="40"/>
                    <a:pt x="158" y="40"/>
                  </a:cubicBezTo>
                  <a:cubicBezTo>
                    <a:pt x="161" y="40"/>
                    <a:pt x="163" y="40"/>
                    <a:pt x="165" y="42"/>
                  </a:cubicBezTo>
                  <a:cubicBezTo>
                    <a:pt x="167" y="43"/>
                    <a:pt x="168" y="44"/>
                    <a:pt x="168" y="46"/>
                  </a:cubicBezTo>
                  <a:cubicBezTo>
                    <a:pt x="169" y="47"/>
                    <a:pt x="169" y="49"/>
                    <a:pt x="169" y="51"/>
                  </a:cubicBezTo>
                  <a:cubicBezTo>
                    <a:pt x="169" y="55"/>
                    <a:pt x="169" y="58"/>
                    <a:pt x="168" y="61"/>
                  </a:cubicBezTo>
                  <a:cubicBezTo>
                    <a:pt x="165" y="67"/>
                    <a:pt x="161" y="75"/>
                    <a:pt x="156" y="83"/>
                  </a:cubicBezTo>
                  <a:cubicBezTo>
                    <a:pt x="148" y="95"/>
                    <a:pt x="138" y="108"/>
                    <a:pt x="131" y="120"/>
                  </a:cubicBezTo>
                  <a:cubicBezTo>
                    <a:pt x="127" y="127"/>
                    <a:pt x="124" y="132"/>
                    <a:pt x="121" y="138"/>
                  </a:cubicBezTo>
                  <a:cubicBezTo>
                    <a:pt x="119" y="143"/>
                    <a:pt x="117" y="148"/>
                    <a:pt x="117" y="153"/>
                  </a:cubicBezTo>
                  <a:cubicBezTo>
                    <a:pt x="117" y="154"/>
                    <a:pt x="117" y="154"/>
                    <a:pt x="117" y="155"/>
                  </a:cubicBezTo>
                  <a:close/>
                  <a:moveTo>
                    <a:pt x="100" y="64"/>
                  </a:moveTo>
                  <a:cubicBezTo>
                    <a:pt x="102" y="65"/>
                    <a:pt x="102" y="68"/>
                    <a:pt x="100" y="70"/>
                  </a:cubicBezTo>
                  <a:cubicBezTo>
                    <a:pt x="94" y="75"/>
                    <a:pt x="86" y="78"/>
                    <a:pt x="79" y="78"/>
                  </a:cubicBezTo>
                  <a:cubicBezTo>
                    <a:pt x="71" y="78"/>
                    <a:pt x="63" y="75"/>
                    <a:pt x="57" y="70"/>
                  </a:cubicBezTo>
                  <a:cubicBezTo>
                    <a:pt x="56" y="68"/>
                    <a:pt x="56" y="65"/>
                    <a:pt x="57" y="64"/>
                  </a:cubicBezTo>
                  <a:cubicBezTo>
                    <a:pt x="59" y="62"/>
                    <a:pt x="62" y="62"/>
                    <a:pt x="63" y="64"/>
                  </a:cubicBezTo>
                  <a:cubicBezTo>
                    <a:pt x="67" y="68"/>
                    <a:pt x="73" y="70"/>
                    <a:pt x="79" y="70"/>
                  </a:cubicBezTo>
                  <a:cubicBezTo>
                    <a:pt x="84" y="70"/>
                    <a:pt x="90" y="68"/>
                    <a:pt x="94" y="64"/>
                  </a:cubicBezTo>
                  <a:cubicBezTo>
                    <a:pt x="96" y="62"/>
                    <a:pt x="98" y="62"/>
                    <a:pt x="10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4335934" y="3397201"/>
            <a:ext cx="247462" cy="373598"/>
            <a:chOff x="4200525" y="3830638"/>
            <a:chExt cx="735013" cy="1109662"/>
          </a:xfrm>
          <a:solidFill>
            <a:schemeClr val="tx2"/>
          </a:solidFill>
        </p:grpSpPr>
        <p:sp>
          <p:nvSpPr>
            <p:cNvPr id="51" name="Freeform 26"/>
            <p:cNvSpPr>
              <a:spLocks noEditPoints="1"/>
            </p:cNvSpPr>
            <p:nvPr/>
          </p:nvSpPr>
          <p:spPr bwMode="auto">
            <a:xfrm>
              <a:off x="4268788" y="3830638"/>
              <a:ext cx="666750" cy="1109662"/>
            </a:xfrm>
            <a:custGeom>
              <a:avLst/>
              <a:gdLst>
                <a:gd name="T0" fmla="*/ 168 w 175"/>
                <a:gd name="T1" fmla="*/ 101 h 293"/>
                <a:gd name="T2" fmla="*/ 155 w 175"/>
                <a:gd name="T3" fmla="*/ 56 h 293"/>
                <a:gd name="T4" fmla="*/ 45 w 175"/>
                <a:gd name="T5" fmla="*/ 56 h 293"/>
                <a:gd name="T6" fmla="*/ 23 w 175"/>
                <a:gd name="T7" fmla="*/ 120 h 293"/>
                <a:gd name="T8" fmla="*/ 2 w 175"/>
                <a:gd name="T9" fmla="*/ 144 h 293"/>
                <a:gd name="T10" fmla="*/ 8 w 175"/>
                <a:gd name="T11" fmla="*/ 149 h 293"/>
                <a:gd name="T12" fmla="*/ 55 w 175"/>
                <a:gd name="T13" fmla="*/ 78 h 293"/>
                <a:gd name="T14" fmla="*/ 100 w 175"/>
                <a:gd name="T15" fmla="*/ 95 h 293"/>
                <a:gd name="T16" fmla="*/ 145 w 175"/>
                <a:gd name="T17" fmla="*/ 78 h 293"/>
                <a:gd name="T18" fmla="*/ 167 w 175"/>
                <a:gd name="T19" fmla="*/ 134 h 293"/>
                <a:gd name="T20" fmla="*/ 154 w 175"/>
                <a:gd name="T21" fmla="*/ 174 h 293"/>
                <a:gd name="T22" fmla="*/ 149 w 175"/>
                <a:gd name="T23" fmla="*/ 177 h 293"/>
                <a:gd name="T24" fmla="*/ 148 w 175"/>
                <a:gd name="T25" fmla="*/ 177 h 293"/>
                <a:gd name="T26" fmla="*/ 138 w 175"/>
                <a:gd name="T27" fmla="*/ 176 h 293"/>
                <a:gd name="T28" fmla="*/ 132 w 175"/>
                <a:gd name="T29" fmla="*/ 155 h 293"/>
                <a:gd name="T30" fmla="*/ 142 w 175"/>
                <a:gd name="T31" fmla="*/ 128 h 293"/>
                <a:gd name="T32" fmla="*/ 137 w 175"/>
                <a:gd name="T33" fmla="*/ 122 h 293"/>
                <a:gd name="T34" fmla="*/ 134 w 175"/>
                <a:gd name="T35" fmla="*/ 128 h 293"/>
                <a:gd name="T36" fmla="*/ 126 w 175"/>
                <a:gd name="T37" fmla="*/ 151 h 293"/>
                <a:gd name="T38" fmla="*/ 128 w 175"/>
                <a:gd name="T39" fmla="*/ 177 h 293"/>
                <a:gd name="T40" fmla="*/ 54 w 175"/>
                <a:gd name="T41" fmla="*/ 149 h 293"/>
                <a:gd name="T42" fmla="*/ 46 w 175"/>
                <a:gd name="T43" fmla="*/ 147 h 293"/>
                <a:gd name="T44" fmla="*/ 37 w 175"/>
                <a:gd name="T45" fmla="*/ 158 h 293"/>
                <a:gd name="T46" fmla="*/ 42 w 175"/>
                <a:gd name="T47" fmla="*/ 165 h 293"/>
                <a:gd name="T48" fmla="*/ 46 w 175"/>
                <a:gd name="T49" fmla="*/ 180 h 293"/>
                <a:gd name="T50" fmla="*/ 46 w 175"/>
                <a:gd name="T51" fmla="*/ 183 h 293"/>
                <a:gd name="T52" fmla="*/ 47 w 175"/>
                <a:gd name="T53" fmla="*/ 225 h 293"/>
                <a:gd name="T54" fmla="*/ 58 w 175"/>
                <a:gd name="T55" fmla="*/ 227 h 293"/>
                <a:gd name="T56" fmla="*/ 81 w 175"/>
                <a:gd name="T57" fmla="*/ 293 h 293"/>
                <a:gd name="T58" fmla="*/ 119 w 175"/>
                <a:gd name="T59" fmla="*/ 293 h 293"/>
                <a:gd name="T60" fmla="*/ 142 w 175"/>
                <a:gd name="T61" fmla="*/ 227 h 293"/>
                <a:gd name="T62" fmla="*/ 153 w 175"/>
                <a:gd name="T63" fmla="*/ 225 h 293"/>
                <a:gd name="T64" fmla="*/ 154 w 175"/>
                <a:gd name="T65" fmla="*/ 184 h 293"/>
                <a:gd name="T66" fmla="*/ 159 w 175"/>
                <a:gd name="T67" fmla="*/ 181 h 293"/>
                <a:gd name="T68" fmla="*/ 165 w 175"/>
                <a:gd name="T69" fmla="*/ 173 h 293"/>
                <a:gd name="T70" fmla="*/ 175 w 175"/>
                <a:gd name="T71" fmla="*/ 134 h 293"/>
                <a:gd name="T72" fmla="*/ 100 w 175"/>
                <a:gd name="T73" fmla="*/ 87 h 293"/>
                <a:gd name="T74" fmla="*/ 69 w 175"/>
                <a:gd name="T75" fmla="*/ 56 h 293"/>
                <a:gd name="T76" fmla="*/ 100 w 175"/>
                <a:gd name="T77" fmla="*/ 26 h 293"/>
                <a:gd name="T78" fmla="*/ 131 w 175"/>
                <a:gd name="T79" fmla="*/ 56 h 293"/>
                <a:gd name="T80" fmla="*/ 139 w 175"/>
                <a:gd name="T81" fmla="*/ 56 h 293"/>
                <a:gd name="T82" fmla="*/ 61 w 175"/>
                <a:gd name="T83" fmla="*/ 56 h 293"/>
                <a:gd name="T84" fmla="*/ 55 w 175"/>
                <a:gd name="T85" fmla="*/ 70 h 293"/>
                <a:gd name="T86" fmla="*/ 67 w 175"/>
                <a:gd name="T87" fmla="*/ 22 h 293"/>
                <a:gd name="T88" fmla="*/ 134 w 175"/>
                <a:gd name="T89" fmla="*/ 22 h 293"/>
                <a:gd name="T90" fmla="*/ 145 w 175"/>
                <a:gd name="T91" fmla="*/ 70 h 293"/>
                <a:gd name="T92" fmla="*/ 139 w 175"/>
                <a:gd name="T93" fmla="*/ 56 h 293"/>
                <a:gd name="T94" fmla="*/ 145 w 175"/>
                <a:gd name="T95" fmla="*/ 186 h 293"/>
                <a:gd name="T96" fmla="*/ 146 w 175"/>
                <a:gd name="T97" fmla="*/ 217 h 293"/>
                <a:gd name="T98" fmla="*/ 54 w 175"/>
                <a:gd name="T99" fmla="*/ 185 h 293"/>
                <a:gd name="T100" fmla="*/ 119 w 175"/>
                <a:gd name="T101" fmla="*/ 285 h 293"/>
                <a:gd name="T102" fmla="*/ 104 w 175"/>
                <a:gd name="T103" fmla="*/ 270 h 293"/>
                <a:gd name="T104" fmla="*/ 100 w 175"/>
                <a:gd name="T105" fmla="*/ 238 h 293"/>
                <a:gd name="T106" fmla="*/ 96 w 175"/>
                <a:gd name="T107" fmla="*/ 270 h 293"/>
                <a:gd name="T108" fmla="*/ 81 w 175"/>
                <a:gd name="T109" fmla="*/ 285 h 293"/>
                <a:gd name="T110" fmla="*/ 66 w 175"/>
                <a:gd name="T111" fmla="*/ 270 h 293"/>
                <a:gd name="T112" fmla="*/ 134 w 175"/>
                <a:gd name="T113" fmla="*/ 225 h 293"/>
                <a:gd name="T114" fmla="*/ 119 w 175"/>
                <a:gd name="T115" fmla="*/ 28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5" h="293">
                  <a:moveTo>
                    <a:pt x="175" y="134"/>
                  </a:moveTo>
                  <a:cubicBezTo>
                    <a:pt x="175" y="123"/>
                    <a:pt x="172" y="112"/>
                    <a:pt x="168" y="101"/>
                  </a:cubicBezTo>
                  <a:cubicBezTo>
                    <a:pt x="163" y="91"/>
                    <a:pt x="158" y="82"/>
                    <a:pt x="152" y="74"/>
                  </a:cubicBezTo>
                  <a:cubicBezTo>
                    <a:pt x="154" y="68"/>
                    <a:pt x="155" y="62"/>
                    <a:pt x="155" y="56"/>
                  </a:cubicBezTo>
                  <a:cubicBezTo>
                    <a:pt x="155" y="25"/>
                    <a:pt x="131" y="0"/>
                    <a:pt x="100" y="0"/>
                  </a:cubicBezTo>
                  <a:cubicBezTo>
                    <a:pt x="70" y="0"/>
                    <a:pt x="45" y="25"/>
                    <a:pt x="45" y="56"/>
                  </a:cubicBezTo>
                  <a:cubicBezTo>
                    <a:pt x="45" y="62"/>
                    <a:pt x="46" y="68"/>
                    <a:pt x="48" y="73"/>
                  </a:cubicBezTo>
                  <a:cubicBezTo>
                    <a:pt x="41" y="95"/>
                    <a:pt x="32" y="110"/>
                    <a:pt x="23" y="120"/>
                  </a:cubicBezTo>
                  <a:cubicBezTo>
                    <a:pt x="19" y="126"/>
                    <a:pt x="15" y="130"/>
                    <a:pt x="11" y="134"/>
                  </a:cubicBezTo>
                  <a:cubicBezTo>
                    <a:pt x="7" y="137"/>
                    <a:pt x="4" y="140"/>
                    <a:pt x="2" y="144"/>
                  </a:cubicBezTo>
                  <a:cubicBezTo>
                    <a:pt x="0" y="145"/>
                    <a:pt x="0" y="148"/>
                    <a:pt x="2" y="149"/>
                  </a:cubicBezTo>
                  <a:cubicBezTo>
                    <a:pt x="4" y="151"/>
                    <a:pt x="6" y="150"/>
                    <a:pt x="8" y="149"/>
                  </a:cubicBezTo>
                  <a:cubicBezTo>
                    <a:pt x="10" y="146"/>
                    <a:pt x="13" y="143"/>
                    <a:pt x="17" y="139"/>
                  </a:cubicBezTo>
                  <a:cubicBezTo>
                    <a:pt x="28" y="128"/>
                    <a:pt x="44" y="111"/>
                    <a:pt x="55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5" y="88"/>
                    <a:pt x="87" y="95"/>
                    <a:pt x="100" y="95"/>
                  </a:cubicBezTo>
                  <a:cubicBezTo>
                    <a:pt x="114" y="95"/>
                    <a:pt x="126" y="88"/>
                    <a:pt x="133" y="78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51" y="85"/>
                    <a:pt x="156" y="95"/>
                    <a:pt x="160" y="104"/>
                  </a:cubicBezTo>
                  <a:cubicBezTo>
                    <a:pt x="165" y="114"/>
                    <a:pt x="167" y="125"/>
                    <a:pt x="167" y="134"/>
                  </a:cubicBezTo>
                  <a:cubicBezTo>
                    <a:pt x="167" y="146"/>
                    <a:pt x="165" y="158"/>
                    <a:pt x="161" y="165"/>
                  </a:cubicBezTo>
                  <a:cubicBezTo>
                    <a:pt x="159" y="169"/>
                    <a:pt x="156" y="172"/>
                    <a:pt x="154" y="174"/>
                  </a:cubicBezTo>
                  <a:cubicBezTo>
                    <a:pt x="154" y="175"/>
                    <a:pt x="154" y="175"/>
                    <a:pt x="154" y="175"/>
                  </a:cubicBezTo>
                  <a:cubicBezTo>
                    <a:pt x="152" y="176"/>
                    <a:pt x="151" y="177"/>
                    <a:pt x="149" y="177"/>
                  </a:cubicBezTo>
                  <a:cubicBezTo>
                    <a:pt x="149" y="177"/>
                    <a:pt x="149" y="177"/>
                    <a:pt x="148" y="177"/>
                  </a:cubicBezTo>
                  <a:cubicBezTo>
                    <a:pt x="148" y="177"/>
                    <a:pt x="148" y="177"/>
                    <a:pt x="148" y="177"/>
                  </a:cubicBezTo>
                  <a:cubicBezTo>
                    <a:pt x="143" y="177"/>
                    <a:pt x="143" y="177"/>
                    <a:pt x="143" y="177"/>
                  </a:cubicBezTo>
                  <a:cubicBezTo>
                    <a:pt x="141" y="177"/>
                    <a:pt x="139" y="176"/>
                    <a:pt x="138" y="176"/>
                  </a:cubicBezTo>
                  <a:cubicBezTo>
                    <a:pt x="133" y="173"/>
                    <a:pt x="130" y="168"/>
                    <a:pt x="130" y="163"/>
                  </a:cubicBezTo>
                  <a:cubicBezTo>
                    <a:pt x="130" y="160"/>
                    <a:pt x="131" y="158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40" y="142"/>
                    <a:pt x="142" y="133"/>
                    <a:pt x="142" y="128"/>
                  </a:cubicBezTo>
                  <a:cubicBezTo>
                    <a:pt x="142" y="127"/>
                    <a:pt x="142" y="126"/>
                    <a:pt x="142" y="126"/>
                  </a:cubicBezTo>
                  <a:cubicBezTo>
                    <a:pt x="141" y="123"/>
                    <a:pt x="139" y="122"/>
                    <a:pt x="137" y="122"/>
                  </a:cubicBezTo>
                  <a:cubicBezTo>
                    <a:pt x="135" y="122"/>
                    <a:pt x="133" y="124"/>
                    <a:pt x="134" y="127"/>
                  </a:cubicBezTo>
                  <a:cubicBezTo>
                    <a:pt x="134" y="127"/>
                    <a:pt x="134" y="127"/>
                    <a:pt x="134" y="128"/>
                  </a:cubicBezTo>
                  <a:cubicBezTo>
                    <a:pt x="134" y="131"/>
                    <a:pt x="133" y="139"/>
                    <a:pt x="126" y="151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3" y="155"/>
                    <a:pt x="122" y="159"/>
                    <a:pt x="122" y="163"/>
                  </a:cubicBezTo>
                  <a:cubicBezTo>
                    <a:pt x="122" y="168"/>
                    <a:pt x="124" y="173"/>
                    <a:pt x="128" y="177"/>
                  </a:cubicBezTo>
                  <a:cubicBezTo>
                    <a:pt x="54" y="177"/>
                    <a:pt x="54" y="177"/>
                    <a:pt x="54" y="177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4" y="147"/>
                    <a:pt x="52" y="145"/>
                    <a:pt x="51" y="145"/>
                  </a:cubicBezTo>
                  <a:cubicBezTo>
                    <a:pt x="49" y="145"/>
                    <a:pt x="47" y="145"/>
                    <a:pt x="46" y="147"/>
                  </a:cubicBezTo>
                  <a:cubicBezTo>
                    <a:pt x="44" y="150"/>
                    <a:pt x="43" y="152"/>
                    <a:pt x="42" y="154"/>
                  </a:cubicBezTo>
                  <a:cubicBezTo>
                    <a:pt x="41" y="155"/>
                    <a:pt x="39" y="156"/>
                    <a:pt x="37" y="158"/>
                  </a:cubicBezTo>
                  <a:cubicBezTo>
                    <a:pt x="35" y="160"/>
                    <a:pt x="35" y="162"/>
                    <a:pt x="36" y="164"/>
                  </a:cubicBezTo>
                  <a:cubicBezTo>
                    <a:pt x="37" y="166"/>
                    <a:pt x="40" y="166"/>
                    <a:pt x="42" y="165"/>
                  </a:cubicBezTo>
                  <a:cubicBezTo>
                    <a:pt x="43" y="164"/>
                    <a:pt x="44" y="162"/>
                    <a:pt x="46" y="161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5" y="180"/>
                    <a:pt x="45" y="181"/>
                    <a:pt x="45" y="181"/>
                  </a:cubicBezTo>
                  <a:cubicBezTo>
                    <a:pt x="45" y="182"/>
                    <a:pt x="45" y="182"/>
                    <a:pt x="46" y="183"/>
                  </a:cubicBezTo>
                  <a:cubicBezTo>
                    <a:pt x="46" y="223"/>
                    <a:pt x="46" y="223"/>
                    <a:pt x="46" y="223"/>
                  </a:cubicBezTo>
                  <a:cubicBezTo>
                    <a:pt x="46" y="224"/>
                    <a:pt x="46" y="225"/>
                    <a:pt x="47" y="225"/>
                  </a:cubicBezTo>
                  <a:cubicBezTo>
                    <a:pt x="48" y="226"/>
                    <a:pt x="49" y="227"/>
                    <a:pt x="50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8" y="270"/>
                    <a:pt x="58" y="270"/>
                    <a:pt x="58" y="270"/>
                  </a:cubicBezTo>
                  <a:cubicBezTo>
                    <a:pt x="58" y="282"/>
                    <a:pt x="68" y="293"/>
                    <a:pt x="81" y="293"/>
                  </a:cubicBezTo>
                  <a:cubicBezTo>
                    <a:pt x="89" y="293"/>
                    <a:pt x="96" y="289"/>
                    <a:pt x="100" y="283"/>
                  </a:cubicBezTo>
                  <a:cubicBezTo>
                    <a:pt x="104" y="289"/>
                    <a:pt x="111" y="293"/>
                    <a:pt x="119" y="293"/>
                  </a:cubicBezTo>
                  <a:cubicBezTo>
                    <a:pt x="132" y="293"/>
                    <a:pt x="142" y="282"/>
                    <a:pt x="142" y="270"/>
                  </a:cubicBezTo>
                  <a:cubicBezTo>
                    <a:pt x="142" y="227"/>
                    <a:pt x="142" y="227"/>
                    <a:pt x="142" y="227"/>
                  </a:cubicBezTo>
                  <a:cubicBezTo>
                    <a:pt x="150" y="227"/>
                    <a:pt x="150" y="227"/>
                    <a:pt x="150" y="227"/>
                  </a:cubicBezTo>
                  <a:cubicBezTo>
                    <a:pt x="151" y="227"/>
                    <a:pt x="152" y="226"/>
                    <a:pt x="153" y="225"/>
                  </a:cubicBezTo>
                  <a:cubicBezTo>
                    <a:pt x="153" y="225"/>
                    <a:pt x="154" y="224"/>
                    <a:pt x="154" y="223"/>
                  </a:cubicBezTo>
                  <a:cubicBezTo>
                    <a:pt x="154" y="184"/>
                    <a:pt x="154" y="184"/>
                    <a:pt x="154" y="184"/>
                  </a:cubicBezTo>
                  <a:cubicBezTo>
                    <a:pt x="154" y="184"/>
                    <a:pt x="155" y="184"/>
                    <a:pt x="155" y="184"/>
                  </a:cubicBezTo>
                  <a:cubicBezTo>
                    <a:pt x="156" y="183"/>
                    <a:pt x="158" y="182"/>
                    <a:pt x="159" y="181"/>
                  </a:cubicBezTo>
                  <a:cubicBezTo>
                    <a:pt x="161" y="179"/>
                    <a:pt x="163" y="177"/>
                    <a:pt x="165" y="174"/>
                  </a:cubicBezTo>
                  <a:cubicBezTo>
                    <a:pt x="165" y="174"/>
                    <a:pt x="165" y="174"/>
                    <a:pt x="165" y="173"/>
                  </a:cubicBezTo>
                  <a:cubicBezTo>
                    <a:pt x="168" y="169"/>
                    <a:pt x="170" y="164"/>
                    <a:pt x="172" y="159"/>
                  </a:cubicBezTo>
                  <a:cubicBezTo>
                    <a:pt x="174" y="151"/>
                    <a:pt x="175" y="143"/>
                    <a:pt x="175" y="134"/>
                  </a:cubicBezTo>
                  <a:close/>
                  <a:moveTo>
                    <a:pt x="122" y="78"/>
                  </a:moveTo>
                  <a:cubicBezTo>
                    <a:pt x="116" y="84"/>
                    <a:pt x="109" y="87"/>
                    <a:pt x="100" y="87"/>
                  </a:cubicBezTo>
                  <a:cubicBezTo>
                    <a:pt x="92" y="87"/>
                    <a:pt x="84" y="84"/>
                    <a:pt x="78" y="78"/>
                  </a:cubicBezTo>
                  <a:cubicBezTo>
                    <a:pt x="73" y="73"/>
                    <a:pt x="69" y="65"/>
                    <a:pt x="69" y="56"/>
                  </a:cubicBezTo>
                  <a:cubicBezTo>
                    <a:pt x="69" y="48"/>
                    <a:pt x="73" y="40"/>
                    <a:pt x="78" y="35"/>
                  </a:cubicBezTo>
                  <a:cubicBezTo>
                    <a:pt x="84" y="29"/>
                    <a:pt x="92" y="26"/>
                    <a:pt x="100" y="26"/>
                  </a:cubicBezTo>
                  <a:cubicBezTo>
                    <a:pt x="109" y="26"/>
                    <a:pt x="116" y="29"/>
                    <a:pt x="122" y="35"/>
                  </a:cubicBezTo>
                  <a:cubicBezTo>
                    <a:pt x="128" y="40"/>
                    <a:pt x="131" y="48"/>
                    <a:pt x="131" y="56"/>
                  </a:cubicBezTo>
                  <a:cubicBezTo>
                    <a:pt x="131" y="65"/>
                    <a:pt x="128" y="73"/>
                    <a:pt x="122" y="78"/>
                  </a:cubicBezTo>
                  <a:close/>
                  <a:moveTo>
                    <a:pt x="139" y="56"/>
                  </a:moveTo>
                  <a:cubicBezTo>
                    <a:pt x="139" y="35"/>
                    <a:pt x="122" y="18"/>
                    <a:pt x="100" y="18"/>
                  </a:cubicBezTo>
                  <a:cubicBezTo>
                    <a:pt x="79" y="18"/>
                    <a:pt x="61" y="35"/>
                    <a:pt x="61" y="56"/>
                  </a:cubicBezTo>
                  <a:cubicBezTo>
                    <a:pt x="61" y="61"/>
                    <a:pt x="62" y="66"/>
                    <a:pt x="64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65"/>
                    <a:pt x="53" y="61"/>
                    <a:pt x="53" y="56"/>
                  </a:cubicBezTo>
                  <a:cubicBezTo>
                    <a:pt x="53" y="43"/>
                    <a:pt x="58" y="31"/>
                    <a:pt x="67" y="22"/>
                  </a:cubicBezTo>
                  <a:cubicBezTo>
                    <a:pt x="75" y="14"/>
                    <a:pt x="87" y="8"/>
                    <a:pt x="100" y="8"/>
                  </a:cubicBezTo>
                  <a:cubicBezTo>
                    <a:pt x="113" y="8"/>
                    <a:pt x="125" y="14"/>
                    <a:pt x="134" y="22"/>
                  </a:cubicBezTo>
                  <a:cubicBezTo>
                    <a:pt x="142" y="31"/>
                    <a:pt x="147" y="43"/>
                    <a:pt x="147" y="56"/>
                  </a:cubicBezTo>
                  <a:cubicBezTo>
                    <a:pt x="147" y="61"/>
                    <a:pt x="147" y="65"/>
                    <a:pt x="145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8" y="66"/>
                    <a:pt x="139" y="61"/>
                    <a:pt x="139" y="56"/>
                  </a:cubicBezTo>
                  <a:close/>
                  <a:moveTo>
                    <a:pt x="142" y="185"/>
                  </a:moveTo>
                  <a:cubicBezTo>
                    <a:pt x="143" y="185"/>
                    <a:pt x="144" y="186"/>
                    <a:pt x="145" y="186"/>
                  </a:cubicBezTo>
                  <a:cubicBezTo>
                    <a:pt x="145" y="186"/>
                    <a:pt x="146" y="186"/>
                    <a:pt x="146" y="186"/>
                  </a:cubicBezTo>
                  <a:cubicBezTo>
                    <a:pt x="146" y="217"/>
                    <a:pt x="146" y="217"/>
                    <a:pt x="146" y="217"/>
                  </a:cubicBezTo>
                  <a:cubicBezTo>
                    <a:pt x="54" y="217"/>
                    <a:pt x="54" y="217"/>
                    <a:pt x="54" y="217"/>
                  </a:cubicBezTo>
                  <a:cubicBezTo>
                    <a:pt x="54" y="185"/>
                    <a:pt x="54" y="185"/>
                    <a:pt x="54" y="185"/>
                  </a:cubicBezTo>
                  <a:lnTo>
                    <a:pt x="142" y="185"/>
                  </a:lnTo>
                  <a:close/>
                  <a:moveTo>
                    <a:pt x="119" y="285"/>
                  </a:moveTo>
                  <a:cubicBezTo>
                    <a:pt x="115" y="285"/>
                    <a:pt x="111" y="283"/>
                    <a:pt x="108" y="280"/>
                  </a:cubicBezTo>
                  <a:cubicBezTo>
                    <a:pt x="106" y="278"/>
                    <a:pt x="104" y="274"/>
                    <a:pt x="104" y="270"/>
                  </a:cubicBezTo>
                  <a:cubicBezTo>
                    <a:pt x="104" y="242"/>
                    <a:pt x="104" y="242"/>
                    <a:pt x="104" y="242"/>
                  </a:cubicBezTo>
                  <a:cubicBezTo>
                    <a:pt x="104" y="239"/>
                    <a:pt x="102" y="238"/>
                    <a:pt x="100" y="238"/>
                  </a:cubicBezTo>
                  <a:cubicBezTo>
                    <a:pt x="98" y="238"/>
                    <a:pt x="96" y="239"/>
                    <a:pt x="96" y="242"/>
                  </a:cubicBezTo>
                  <a:cubicBezTo>
                    <a:pt x="96" y="270"/>
                    <a:pt x="96" y="270"/>
                    <a:pt x="96" y="270"/>
                  </a:cubicBezTo>
                  <a:cubicBezTo>
                    <a:pt x="96" y="274"/>
                    <a:pt x="94" y="278"/>
                    <a:pt x="92" y="280"/>
                  </a:cubicBezTo>
                  <a:cubicBezTo>
                    <a:pt x="89" y="283"/>
                    <a:pt x="85" y="285"/>
                    <a:pt x="81" y="285"/>
                  </a:cubicBezTo>
                  <a:cubicBezTo>
                    <a:pt x="77" y="285"/>
                    <a:pt x="73" y="283"/>
                    <a:pt x="71" y="280"/>
                  </a:cubicBezTo>
                  <a:cubicBezTo>
                    <a:pt x="68" y="278"/>
                    <a:pt x="66" y="274"/>
                    <a:pt x="66" y="270"/>
                  </a:cubicBezTo>
                  <a:cubicBezTo>
                    <a:pt x="66" y="225"/>
                    <a:pt x="66" y="225"/>
                    <a:pt x="66" y="225"/>
                  </a:cubicBezTo>
                  <a:cubicBezTo>
                    <a:pt x="134" y="225"/>
                    <a:pt x="134" y="225"/>
                    <a:pt x="134" y="225"/>
                  </a:cubicBezTo>
                  <a:cubicBezTo>
                    <a:pt x="134" y="270"/>
                    <a:pt x="134" y="270"/>
                    <a:pt x="134" y="270"/>
                  </a:cubicBezTo>
                  <a:cubicBezTo>
                    <a:pt x="134" y="278"/>
                    <a:pt x="127" y="285"/>
                    <a:pt x="119" y="2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52" name="Freeform 27"/>
            <p:cNvSpPr>
              <a:spLocks/>
            </p:cNvSpPr>
            <p:nvPr/>
          </p:nvSpPr>
          <p:spPr bwMode="auto">
            <a:xfrm>
              <a:off x="4200525" y="4432300"/>
              <a:ext cx="193675" cy="492125"/>
            </a:xfrm>
            <a:custGeom>
              <a:avLst/>
              <a:gdLst>
                <a:gd name="T0" fmla="*/ 8 w 51"/>
                <a:gd name="T1" fmla="*/ 126 h 130"/>
                <a:gd name="T2" fmla="*/ 8 w 51"/>
                <a:gd name="T3" fmla="*/ 25 h 130"/>
                <a:gd name="T4" fmla="*/ 13 w 51"/>
                <a:gd name="T5" fmla="*/ 13 h 130"/>
                <a:gd name="T6" fmla="*/ 26 w 51"/>
                <a:gd name="T7" fmla="*/ 8 h 130"/>
                <a:gd name="T8" fmla="*/ 38 w 51"/>
                <a:gd name="T9" fmla="*/ 13 h 130"/>
                <a:gd name="T10" fmla="*/ 43 w 51"/>
                <a:gd name="T11" fmla="*/ 25 h 130"/>
                <a:gd name="T12" fmla="*/ 47 w 51"/>
                <a:gd name="T13" fmla="*/ 29 h 130"/>
                <a:gd name="T14" fmla="*/ 51 w 51"/>
                <a:gd name="T15" fmla="*/ 25 h 130"/>
                <a:gd name="T16" fmla="*/ 26 w 51"/>
                <a:gd name="T17" fmla="*/ 0 h 130"/>
                <a:gd name="T18" fmla="*/ 0 w 51"/>
                <a:gd name="T19" fmla="*/ 25 h 130"/>
                <a:gd name="T20" fmla="*/ 0 w 51"/>
                <a:gd name="T21" fmla="*/ 126 h 130"/>
                <a:gd name="T22" fmla="*/ 4 w 51"/>
                <a:gd name="T23" fmla="*/ 130 h 130"/>
                <a:gd name="T24" fmla="*/ 8 w 51"/>
                <a:gd name="T2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30">
                  <a:moveTo>
                    <a:pt x="8" y="126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8" y="20"/>
                    <a:pt x="10" y="16"/>
                    <a:pt x="13" y="13"/>
                  </a:cubicBezTo>
                  <a:cubicBezTo>
                    <a:pt x="17" y="10"/>
                    <a:pt x="21" y="8"/>
                    <a:pt x="26" y="8"/>
                  </a:cubicBezTo>
                  <a:cubicBezTo>
                    <a:pt x="30" y="8"/>
                    <a:pt x="35" y="10"/>
                    <a:pt x="38" y="13"/>
                  </a:cubicBezTo>
                  <a:cubicBezTo>
                    <a:pt x="41" y="16"/>
                    <a:pt x="43" y="20"/>
                    <a:pt x="43" y="25"/>
                  </a:cubicBezTo>
                  <a:cubicBezTo>
                    <a:pt x="43" y="27"/>
                    <a:pt x="44" y="29"/>
                    <a:pt x="47" y="29"/>
                  </a:cubicBezTo>
                  <a:cubicBezTo>
                    <a:pt x="49" y="29"/>
                    <a:pt x="51" y="27"/>
                    <a:pt x="51" y="25"/>
                  </a:cubicBezTo>
                  <a:cubicBezTo>
                    <a:pt x="51" y="11"/>
                    <a:pt x="39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8"/>
                    <a:pt x="2" y="130"/>
                    <a:pt x="4" y="130"/>
                  </a:cubicBezTo>
                  <a:cubicBezTo>
                    <a:pt x="7" y="130"/>
                    <a:pt x="8" y="128"/>
                    <a:pt x="8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</p:grpSp>
      <p:cxnSp>
        <p:nvCxnSpPr>
          <p:cNvPr id="164" name="Прямая соединительная линия 163"/>
          <p:cNvCxnSpPr/>
          <p:nvPr/>
        </p:nvCxnSpPr>
        <p:spPr>
          <a:xfrm>
            <a:off x="3578015" y="2109300"/>
            <a:ext cx="0" cy="85229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flipV="1">
            <a:off x="506914" y="2118822"/>
            <a:ext cx="306951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>
            <a:off x="1848041" y="4156701"/>
            <a:ext cx="417574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66" name="Группа 167"/>
          <p:cNvGrpSpPr>
            <a:grpSpLocks/>
          </p:cNvGrpSpPr>
          <p:nvPr/>
        </p:nvGrpSpPr>
        <p:grpSpPr bwMode="auto">
          <a:xfrm>
            <a:off x="2676524" y="3345676"/>
            <a:ext cx="1810918" cy="1336366"/>
            <a:chOff x="2674426" y="3345852"/>
            <a:chExt cx="1811535" cy="1336784"/>
          </a:xfrm>
        </p:grpSpPr>
        <p:sp>
          <p:nvSpPr>
            <p:cNvPr id="162" name="Овал 161"/>
            <p:cNvSpPr/>
            <p:nvPr/>
          </p:nvSpPr>
          <p:spPr>
            <a:xfrm>
              <a:off x="2726819" y="3345852"/>
              <a:ext cx="1336821" cy="13367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  <p:sp>
          <p:nvSpPr>
            <p:cNvPr id="6289" name="TextBox 162"/>
            <p:cNvSpPr txBox="1">
              <a:spLocks noChangeArrowheads="1"/>
            </p:cNvSpPr>
            <p:nvPr/>
          </p:nvSpPr>
          <p:spPr bwMode="auto">
            <a:xfrm>
              <a:off x="2674426" y="3567400"/>
              <a:ext cx="1440160" cy="910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100">
                  <a:solidFill>
                    <a:schemeClr val="tx2"/>
                  </a:solidFill>
                  <a:latin typeface="DIN Pro Cond Bold" pitchFamily="34" charset="-52"/>
                </a:rPr>
                <a:t>Занято в ТХД</a:t>
              </a:r>
            </a:p>
            <a:p>
              <a:pPr algn="ctr" eaLnBrk="1" hangingPunct="1"/>
              <a:r>
                <a:rPr lang="ru-RU" altLang="ru-RU">
                  <a:solidFill>
                    <a:schemeClr val="tx2"/>
                  </a:solidFill>
                  <a:latin typeface="DIN Pro Cond Bold" pitchFamily="34" charset="-52"/>
                </a:rPr>
                <a:t>9,7 </a:t>
              </a:r>
              <a:r>
                <a:rPr lang="ru-RU" altLang="ru-RU" sz="1800">
                  <a:solidFill>
                    <a:schemeClr val="tx2"/>
                  </a:solidFill>
                  <a:latin typeface="DIN Pro Cond Bold" pitchFamily="34" charset="-52"/>
                </a:rPr>
                <a:t>тыс</a:t>
              </a:r>
              <a:r>
                <a:rPr lang="ru-RU" altLang="ru-RU">
                  <a:solidFill>
                    <a:schemeClr val="tx2"/>
                  </a:solidFill>
                  <a:latin typeface="DIN Pro Cond Bold" pitchFamily="34" charset="-52"/>
                </a:rPr>
                <a:t>.</a:t>
              </a:r>
            </a:p>
            <a:p>
              <a:pPr algn="ctr" eaLnBrk="1" hangingPunct="1"/>
              <a:r>
                <a:rPr lang="ru-RU" altLang="ru-RU" sz="1600">
                  <a:solidFill>
                    <a:schemeClr val="tx2"/>
                  </a:solidFill>
                  <a:latin typeface="DIN Pro Cond" pitchFamily="34" charset="-52"/>
                </a:rPr>
                <a:t>(16-50, 55)</a:t>
              </a:r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3757219" y="3815790"/>
              <a:ext cx="728742" cy="728722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</p:grpSp>
      <p:grpSp>
        <p:nvGrpSpPr>
          <p:cNvPr id="6167" name="Группа 183"/>
          <p:cNvGrpSpPr>
            <a:grpSpLocks/>
          </p:cNvGrpSpPr>
          <p:nvPr/>
        </p:nvGrpSpPr>
        <p:grpSpPr bwMode="auto">
          <a:xfrm>
            <a:off x="792597" y="5647018"/>
            <a:ext cx="1231615" cy="401545"/>
            <a:chOff x="7591198" y="2955364"/>
            <a:chExt cx="1232653" cy="403212"/>
          </a:xfrm>
        </p:grpSpPr>
        <p:sp>
          <p:nvSpPr>
            <p:cNvPr id="6286" name="TextBox 184"/>
            <p:cNvSpPr txBox="1">
              <a:spLocks noChangeArrowheads="1"/>
            </p:cNvSpPr>
            <p:nvPr/>
          </p:nvSpPr>
          <p:spPr bwMode="auto">
            <a:xfrm>
              <a:off x="7591198" y="2955364"/>
              <a:ext cx="828082" cy="4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800">
                  <a:solidFill>
                    <a:schemeClr val="tx2"/>
                  </a:solidFill>
                  <a:latin typeface="DIN Pro Cond Bold" pitchFamily="34" charset="-52"/>
                </a:rPr>
                <a:t>6,7 </a:t>
              </a:r>
              <a:r>
                <a:rPr lang="ru-RU" altLang="ru-RU" sz="1200">
                  <a:solidFill>
                    <a:schemeClr val="tx2"/>
                  </a:solidFill>
                  <a:latin typeface="DIN Pro Cond Bold" pitchFamily="34" charset="-52"/>
                </a:rPr>
                <a:t>тыс.</a:t>
              </a:r>
              <a:endParaRPr lang="ru-RU" altLang="ru-RU" sz="1200">
                <a:solidFill>
                  <a:schemeClr val="tx2"/>
                </a:solidFill>
                <a:latin typeface="DIN Pro Cond" pitchFamily="34" charset="-52"/>
              </a:endParaRPr>
            </a:p>
          </p:txBody>
        </p:sp>
        <p:sp>
          <p:nvSpPr>
            <p:cNvPr id="6287" name="Прямоугольник 185"/>
            <p:cNvSpPr>
              <a:spLocks noChangeArrowheads="1"/>
            </p:cNvSpPr>
            <p:nvPr/>
          </p:nvSpPr>
          <p:spPr bwMode="auto">
            <a:xfrm>
              <a:off x="8230419" y="3025769"/>
              <a:ext cx="5934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100">
                  <a:solidFill>
                    <a:schemeClr val="tx2"/>
                  </a:solidFill>
                  <a:latin typeface="DIN Pro Cond Bold" pitchFamily="34" charset="-52"/>
                </a:rPr>
                <a:t>Кочевой</a:t>
              </a:r>
              <a:endParaRPr lang="ru-RU" altLang="ru-RU" sz="1100"/>
            </a:p>
          </p:txBody>
        </p:sp>
      </p:grpSp>
      <p:cxnSp>
        <p:nvCxnSpPr>
          <p:cNvPr id="191" name="Прямая соединительная линия 190"/>
          <p:cNvCxnSpPr/>
          <p:nvPr/>
        </p:nvCxnSpPr>
        <p:spPr>
          <a:xfrm>
            <a:off x="844973" y="4543961"/>
            <a:ext cx="0" cy="216484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69" name="Группа 195"/>
          <p:cNvGrpSpPr>
            <a:grpSpLocks/>
          </p:cNvGrpSpPr>
          <p:nvPr/>
        </p:nvGrpSpPr>
        <p:grpSpPr bwMode="auto">
          <a:xfrm>
            <a:off x="770377" y="5985078"/>
            <a:ext cx="1487144" cy="371389"/>
            <a:chOff x="7570105" y="2954997"/>
            <a:chExt cx="1487785" cy="372374"/>
          </a:xfrm>
        </p:grpSpPr>
        <p:sp>
          <p:nvSpPr>
            <p:cNvPr id="6284" name="TextBox 196"/>
            <p:cNvSpPr txBox="1">
              <a:spLocks noChangeArrowheads="1"/>
            </p:cNvSpPr>
            <p:nvPr/>
          </p:nvSpPr>
          <p:spPr bwMode="auto">
            <a:xfrm>
              <a:off x="7570105" y="2954997"/>
              <a:ext cx="796943" cy="37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chemeClr val="tx2"/>
                  </a:solidFill>
                  <a:latin typeface="DIN Pro Cond Bold" pitchFamily="34" charset="-52"/>
                </a:rPr>
                <a:t>2,4 </a:t>
              </a:r>
              <a:r>
                <a:rPr lang="ru-RU" altLang="ru-RU" sz="1200">
                  <a:solidFill>
                    <a:schemeClr val="tx2"/>
                  </a:solidFill>
                  <a:latin typeface="DIN Pro Cond Bold" pitchFamily="34" charset="-52"/>
                </a:rPr>
                <a:t>тыс.</a:t>
              </a:r>
              <a:endParaRPr lang="ru-RU" altLang="ru-RU" sz="1200">
                <a:solidFill>
                  <a:schemeClr val="tx2"/>
                </a:solidFill>
                <a:latin typeface="DIN Pro Cond" pitchFamily="34" charset="-52"/>
              </a:endParaRPr>
            </a:p>
          </p:txBody>
        </p:sp>
        <p:sp>
          <p:nvSpPr>
            <p:cNvPr id="6285" name="Прямоугольник 197"/>
            <p:cNvSpPr>
              <a:spLocks noChangeArrowheads="1"/>
            </p:cNvSpPr>
            <p:nvPr/>
          </p:nvSpPr>
          <p:spPr bwMode="auto">
            <a:xfrm>
              <a:off x="8230419" y="3025769"/>
              <a:ext cx="82747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100">
                  <a:solidFill>
                    <a:schemeClr val="tx2"/>
                  </a:solidFill>
                  <a:latin typeface="DIN Pro Cond Bold" pitchFamily="34" charset="-52"/>
                </a:rPr>
                <a:t>Полукочевой</a:t>
              </a:r>
              <a:endParaRPr lang="ru-RU" altLang="ru-RU" sz="1100"/>
            </a:p>
          </p:txBody>
        </p:sp>
      </p:grpSp>
      <p:grpSp>
        <p:nvGrpSpPr>
          <p:cNvPr id="6170" name="Группа 198"/>
          <p:cNvGrpSpPr>
            <a:grpSpLocks/>
          </p:cNvGrpSpPr>
          <p:nvPr/>
        </p:nvGrpSpPr>
        <p:grpSpPr bwMode="auto">
          <a:xfrm>
            <a:off x="803707" y="6335834"/>
            <a:ext cx="1258596" cy="371389"/>
            <a:chOff x="7603683" y="2967632"/>
            <a:chExt cx="1258640" cy="372374"/>
          </a:xfrm>
        </p:grpSpPr>
        <p:sp>
          <p:nvSpPr>
            <p:cNvPr id="6282" name="TextBox 199"/>
            <p:cNvSpPr txBox="1">
              <a:spLocks noChangeArrowheads="1"/>
            </p:cNvSpPr>
            <p:nvPr/>
          </p:nvSpPr>
          <p:spPr bwMode="auto">
            <a:xfrm>
              <a:off x="7603683" y="2967632"/>
              <a:ext cx="815824" cy="37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chemeClr val="tx2"/>
                  </a:solidFill>
                  <a:latin typeface="DIN Pro Cond Bold" pitchFamily="34" charset="-52"/>
                </a:rPr>
                <a:t>0,6 </a:t>
              </a:r>
              <a:r>
                <a:rPr lang="ru-RU" altLang="ru-RU" sz="1200">
                  <a:solidFill>
                    <a:schemeClr val="tx2"/>
                  </a:solidFill>
                  <a:latin typeface="DIN Pro Cond Bold" pitchFamily="34" charset="-52"/>
                </a:rPr>
                <a:t>тыс.</a:t>
              </a:r>
              <a:endParaRPr lang="ru-RU" altLang="ru-RU" sz="1200">
                <a:solidFill>
                  <a:schemeClr val="tx2"/>
                </a:solidFill>
                <a:latin typeface="DIN Pro Cond" pitchFamily="34" charset="-52"/>
              </a:endParaRPr>
            </a:p>
          </p:txBody>
        </p:sp>
        <p:sp>
          <p:nvSpPr>
            <p:cNvPr id="6283" name="Прямоугольник 200"/>
            <p:cNvSpPr>
              <a:spLocks noChangeArrowheads="1"/>
            </p:cNvSpPr>
            <p:nvPr/>
          </p:nvSpPr>
          <p:spPr bwMode="auto">
            <a:xfrm>
              <a:off x="8230419" y="3025769"/>
              <a:ext cx="6319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100">
                  <a:solidFill>
                    <a:schemeClr val="tx2"/>
                  </a:solidFill>
                  <a:latin typeface="DIN Pro Cond Bold" pitchFamily="34" charset="-52"/>
                </a:rPr>
                <a:t>Оседлый</a:t>
              </a:r>
              <a:endParaRPr lang="ru-RU" altLang="ru-RU" sz="1100"/>
            </a:p>
          </p:txBody>
        </p:sp>
      </p:grpSp>
      <p:grpSp>
        <p:nvGrpSpPr>
          <p:cNvPr id="6171" name="Группа 209"/>
          <p:cNvGrpSpPr>
            <a:grpSpLocks/>
          </p:cNvGrpSpPr>
          <p:nvPr/>
        </p:nvGrpSpPr>
        <p:grpSpPr bwMode="auto">
          <a:xfrm>
            <a:off x="3230461" y="4875671"/>
            <a:ext cx="1136330" cy="801502"/>
            <a:chOff x="2512182" y="4851402"/>
            <a:chExt cx="1136891" cy="801759"/>
          </a:xfrm>
        </p:grpSpPr>
        <p:sp>
          <p:nvSpPr>
            <p:cNvPr id="211" name="Овал 210"/>
            <p:cNvSpPr/>
            <p:nvPr/>
          </p:nvSpPr>
          <p:spPr>
            <a:xfrm>
              <a:off x="2796391" y="5086373"/>
              <a:ext cx="568474" cy="56678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  <p:sp>
          <p:nvSpPr>
            <p:cNvPr id="6281" name="Прямоугольник 212"/>
            <p:cNvSpPr>
              <a:spLocks noChangeArrowheads="1"/>
            </p:cNvSpPr>
            <p:nvPr/>
          </p:nvSpPr>
          <p:spPr bwMode="auto">
            <a:xfrm>
              <a:off x="2512182" y="4851402"/>
              <a:ext cx="1136891" cy="277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Рыболовство</a:t>
              </a:r>
              <a:endParaRPr lang="ru-RU" altLang="ru-RU" sz="1200">
                <a:latin typeface="DIN Pro Cond" pitchFamily="34" charset="-52"/>
              </a:endParaRPr>
            </a:p>
          </p:txBody>
        </p:sp>
      </p:grpSp>
      <p:grpSp>
        <p:nvGrpSpPr>
          <p:cNvPr id="6172" name="Группа 239"/>
          <p:cNvGrpSpPr>
            <a:grpSpLocks/>
          </p:cNvGrpSpPr>
          <p:nvPr/>
        </p:nvGrpSpPr>
        <p:grpSpPr bwMode="auto">
          <a:xfrm>
            <a:off x="2069967" y="4875671"/>
            <a:ext cx="1211527" cy="801502"/>
            <a:chOff x="2475391" y="4851402"/>
            <a:chExt cx="1210476" cy="801759"/>
          </a:xfrm>
        </p:grpSpPr>
        <p:sp>
          <p:nvSpPr>
            <p:cNvPr id="241" name="Овал 240"/>
            <p:cNvSpPr/>
            <p:nvPr/>
          </p:nvSpPr>
          <p:spPr>
            <a:xfrm>
              <a:off x="2797570" y="5086373"/>
              <a:ext cx="566115" cy="56678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  <p:grpSp>
          <p:nvGrpSpPr>
            <p:cNvPr id="6276" name="Группа 241"/>
            <p:cNvGrpSpPr>
              <a:grpSpLocks/>
            </p:cNvGrpSpPr>
            <p:nvPr/>
          </p:nvGrpSpPr>
          <p:grpSpPr bwMode="auto">
            <a:xfrm>
              <a:off x="2938715" y="5210558"/>
              <a:ext cx="277364" cy="318022"/>
              <a:chOff x="2887653" y="5269937"/>
              <a:chExt cx="277364" cy="318022"/>
            </a:xfrm>
          </p:grpSpPr>
          <p:sp>
            <p:nvSpPr>
              <p:cNvPr id="6278" name="Freeform 31"/>
              <p:cNvSpPr>
                <a:spLocks noEditPoints="1"/>
              </p:cNvSpPr>
              <p:nvPr/>
            </p:nvSpPr>
            <p:spPr bwMode="auto">
              <a:xfrm>
                <a:off x="2888767" y="5349025"/>
                <a:ext cx="276250" cy="238934"/>
              </a:xfrm>
              <a:custGeom>
                <a:avLst/>
                <a:gdLst>
                  <a:gd name="T0" fmla="*/ 2147483646 w 208"/>
                  <a:gd name="T1" fmla="*/ 2147483646 h 180"/>
                  <a:gd name="T2" fmla="*/ 2147483646 w 208"/>
                  <a:gd name="T3" fmla="*/ 2147483646 h 180"/>
                  <a:gd name="T4" fmla="*/ 2147483646 w 208"/>
                  <a:gd name="T5" fmla="*/ 2147483646 h 180"/>
                  <a:gd name="T6" fmla="*/ 2147483646 w 208"/>
                  <a:gd name="T7" fmla="*/ 2147483646 h 180"/>
                  <a:gd name="T8" fmla="*/ 2147483646 w 208"/>
                  <a:gd name="T9" fmla="*/ 0 h 180"/>
                  <a:gd name="T10" fmla="*/ 2147483646 w 208"/>
                  <a:gd name="T11" fmla="*/ 2147483646 h 180"/>
                  <a:gd name="T12" fmla="*/ 2147483646 w 208"/>
                  <a:gd name="T13" fmla="*/ 2147483646 h 180"/>
                  <a:gd name="T14" fmla="*/ 2147483646 w 208"/>
                  <a:gd name="T15" fmla="*/ 2147483646 h 180"/>
                  <a:gd name="T16" fmla="*/ 2147483646 w 208"/>
                  <a:gd name="T17" fmla="*/ 2147483646 h 180"/>
                  <a:gd name="T18" fmla="*/ 2147483646 w 208"/>
                  <a:gd name="T19" fmla="*/ 2147483646 h 180"/>
                  <a:gd name="T20" fmla="*/ 2147483646 w 208"/>
                  <a:gd name="T21" fmla="*/ 2147483646 h 180"/>
                  <a:gd name="T22" fmla="*/ 2147483646 w 208"/>
                  <a:gd name="T23" fmla="*/ 2147483646 h 180"/>
                  <a:gd name="T24" fmla="*/ 2147483646 w 208"/>
                  <a:gd name="T25" fmla="*/ 2147483646 h 180"/>
                  <a:gd name="T26" fmla="*/ 2147483646 w 208"/>
                  <a:gd name="T27" fmla="*/ 2147483646 h 180"/>
                  <a:gd name="T28" fmla="*/ 2147483646 w 208"/>
                  <a:gd name="T29" fmla="*/ 2147483646 h 180"/>
                  <a:gd name="T30" fmla="*/ 2147483646 w 208"/>
                  <a:gd name="T31" fmla="*/ 2147483646 h 180"/>
                  <a:gd name="T32" fmla="*/ 2147483646 w 208"/>
                  <a:gd name="T33" fmla="*/ 2147483646 h 180"/>
                  <a:gd name="T34" fmla="*/ 2147483646 w 208"/>
                  <a:gd name="T35" fmla="*/ 2147483646 h 180"/>
                  <a:gd name="T36" fmla="*/ 2147483646 w 208"/>
                  <a:gd name="T37" fmla="*/ 2147483646 h 180"/>
                  <a:gd name="T38" fmla="*/ 2147483646 w 208"/>
                  <a:gd name="T39" fmla="*/ 2147483646 h 180"/>
                  <a:gd name="T40" fmla="*/ 2147483646 w 208"/>
                  <a:gd name="T41" fmla="*/ 2147483646 h 180"/>
                  <a:gd name="T42" fmla="*/ 2147483646 w 208"/>
                  <a:gd name="T43" fmla="*/ 2147483646 h 180"/>
                  <a:gd name="T44" fmla="*/ 2147483646 w 208"/>
                  <a:gd name="T45" fmla="*/ 2147483646 h 180"/>
                  <a:gd name="T46" fmla="*/ 2147483646 w 208"/>
                  <a:gd name="T47" fmla="*/ 2147483646 h 180"/>
                  <a:gd name="T48" fmla="*/ 2147483646 w 208"/>
                  <a:gd name="T49" fmla="*/ 2147483646 h 180"/>
                  <a:gd name="T50" fmla="*/ 2147483646 w 208"/>
                  <a:gd name="T51" fmla="*/ 2147483646 h 180"/>
                  <a:gd name="T52" fmla="*/ 2147483646 w 208"/>
                  <a:gd name="T53" fmla="*/ 2147483646 h 180"/>
                  <a:gd name="T54" fmla="*/ 2147483646 w 208"/>
                  <a:gd name="T55" fmla="*/ 2147483646 h 180"/>
                  <a:gd name="T56" fmla="*/ 2147483646 w 208"/>
                  <a:gd name="T57" fmla="*/ 2147483646 h 180"/>
                  <a:gd name="T58" fmla="*/ 2147483646 w 208"/>
                  <a:gd name="T59" fmla="*/ 2147483646 h 180"/>
                  <a:gd name="T60" fmla="*/ 2147483646 w 208"/>
                  <a:gd name="T61" fmla="*/ 2147483646 h 180"/>
                  <a:gd name="T62" fmla="*/ 2147483646 w 208"/>
                  <a:gd name="T63" fmla="*/ 2147483646 h 180"/>
                  <a:gd name="T64" fmla="*/ 2147483646 w 208"/>
                  <a:gd name="T65" fmla="*/ 2147483646 h 180"/>
                  <a:gd name="T66" fmla="*/ 2147483646 w 208"/>
                  <a:gd name="T67" fmla="*/ 2147483646 h 180"/>
                  <a:gd name="T68" fmla="*/ 2147483646 w 208"/>
                  <a:gd name="T69" fmla="*/ 2147483646 h 180"/>
                  <a:gd name="T70" fmla="*/ 2147483646 w 208"/>
                  <a:gd name="T71" fmla="*/ 2147483646 h 180"/>
                  <a:gd name="T72" fmla="*/ 2147483646 w 208"/>
                  <a:gd name="T73" fmla="*/ 2147483646 h 180"/>
                  <a:gd name="T74" fmla="*/ 2147483646 w 208"/>
                  <a:gd name="T75" fmla="*/ 2147483646 h 180"/>
                  <a:gd name="T76" fmla="*/ 2147483646 w 208"/>
                  <a:gd name="T77" fmla="*/ 2147483646 h 180"/>
                  <a:gd name="T78" fmla="*/ 2147483646 w 208"/>
                  <a:gd name="T79" fmla="*/ 2147483646 h 180"/>
                  <a:gd name="T80" fmla="*/ 2147483646 w 208"/>
                  <a:gd name="T81" fmla="*/ 2147483646 h 180"/>
                  <a:gd name="T82" fmla="*/ 2147483646 w 208"/>
                  <a:gd name="T83" fmla="*/ 2147483646 h 180"/>
                  <a:gd name="T84" fmla="*/ 2147483646 w 208"/>
                  <a:gd name="T85" fmla="*/ 2147483646 h 180"/>
                  <a:gd name="T86" fmla="*/ 2147483646 w 208"/>
                  <a:gd name="T87" fmla="*/ 2147483646 h 180"/>
                  <a:gd name="T88" fmla="*/ 2147483646 w 208"/>
                  <a:gd name="T89" fmla="*/ 2147483646 h 180"/>
                  <a:gd name="T90" fmla="*/ 2147483646 w 208"/>
                  <a:gd name="T91" fmla="*/ 2147483646 h 180"/>
                  <a:gd name="T92" fmla="*/ 2147483646 w 208"/>
                  <a:gd name="T93" fmla="*/ 2147483646 h 180"/>
                  <a:gd name="T94" fmla="*/ 2147483646 w 208"/>
                  <a:gd name="T95" fmla="*/ 2147483646 h 1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8" h="180">
                    <a:moveTo>
                      <a:pt x="208" y="55"/>
                    </a:moveTo>
                    <a:cubicBezTo>
                      <a:pt x="207" y="53"/>
                      <a:pt x="206" y="52"/>
                      <a:pt x="204" y="52"/>
                    </a:cubicBezTo>
                    <a:cubicBezTo>
                      <a:pt x="204" y="52"/>
                      <a:pt x="116" y="52"/>
                      <a:pt x="99" y="52"/>
                    </a:cubicBezTo>
                    <a:cubicBezTo>
                      <a:pt x="93" y="52"/>
                      <a:pt x="89" y="51"/>
                      <a:pt x="86" y="49"/>
                    </a:cubicBezTo>
                    <a:cubicBezTo>
                      <a:pt x="85" y="49"/>
                      <a:pt x="84" y="48"/>
                      <a:pt x="84" y="46"/>
                    </a:cubicBezTo>
                    <a:cubicBezTo>
                      <a:pt x="83" y="45"/>
                      <a:pt x="83" y="44"/>
                      <a:pt x="83" y="42"/>
                    </a:cubicBezTo>
                    <a:cubicBezTo>
                      <a:pt x="83" y="40"/>
                      <a:pt x="83" y="39"/>
                      <a:pt x="84" y="37"/>
                    </a:cubicBezTo>
                    <a:cubicBezTo>
                      <a:pt x="85" y="35"/>
                      <a:pt x="86" y="34"/>
                      <a:pt x="89" y="33"/>
                    </a:cubicBezTo>
                    <a:cubicBezTo>
                      <a:pt x="91" y="31"/>
                      <a:pt x="94" y="31"/>
                      <a:pt x="99" y="31"/>
                    </a:cubicBezTo>
                    <a:cubicBezTo>
                      <a:pt x="105" y="31"/>
                      <a:pt x="111" y="31"/>
                      <a:pt x="113" y="31"/>
                    </a:cubicBezTo>
                    <a:cubicBezTo>
                      <a:pt x="114" y="31"/>
                      <a:pt x="115" y="30"/>
                      <a:pt x="116" y="29"/>
                    </a:cubicBezTo>
                    <a:cubicBezTo>
                      <a:pt x="116" y="29"/>
                      <a:pt x="117" y="28"/>
                      <a:pt x="117" y="27"/>
                    </a:cubicBezTo>
                    <a:cubicBezTo>
                      <a:pt x="117" y="22"/>
                      <a:pt x="116" y="15"/>
                      <a:pt x="112" y="10"/>
                    </a:cubicBezTo>
                    <a:cubicBezTo>
                      <a:pt x="110" y="7"/>
                      <a:pt x="108" y="4"/>
                      <a:pt x="104" y="3"/>
                    </a:cubicBezTo>
                    <a:cubicBezTo>
                      <a:pt x="101" y="1"/>
                      <a:pt x="97" y="0"/>
                      <a:pt x="92" y="0"/>
                    </a:cubicBezTo>
                    <a:cubicBezTo>
                      <a:pt x="84" y="0"/>
                      <a:pt x="76" y="0"/>
                      <a:pt x="71" y="0"/>
                    </a:cubicBezTo>
                    <a:cubicBezTo>
                      <a:pt x="65" y="0"/>
                      <a:pt x="62" y="0"/>
                      <a:pt x="62" y="0"/>
                    </a:cubicBezTo>
                    <a:cubicBezTo>
                      <a:pt x="61" y="0"/>
                      <a:pt x="60" y="0"/>
                      <a:pt x="59" y="1"/>
                    </a:cubicBezTo>
                    <a:cubicBezTo>
                      <a:pt x="59" y="1"/>
                      <a:pt x="51" y="7"/>
                      <a:pt x="44" y="18"/>
                    </a:cubicBezTo>
                    <a:cubicBezTo>
                      <a:pt x="36" y="29"/>
                      <a:pt x="28" y="45"/>
                      <a:pt x="28" y="67"/>
                    </a:cubicBezTo>
                    <a:cubicBezTo>
                      <a:pt x="28" y="71"/>
                      <a:pt x="29" y="75"/>
                      <a:pt x="29" y="78"/>
                    </a:cubicBezTo>
                    <a:cubicBezTo>
                      <a:pt x="29" y="78"/>
                      <a:pt x="29" y="78"/>
                      <a:pt x="28" y="79"/>
                    </a:cubicBezTo>
                    <a:cubicBezTo>
                      <a:pt x="25" y="82"/>
                      <a:pt x="18" y="87"/>
                      <a:pt x="12" y="91"/>
                    </a:cubicBezTo>
                    <a:cubicBezTo>
                      <a:pt x="10" y="92"/>
                      <a:pt x="7" y="94"/>
                      <a:pt x="5" y="96"/>
                    </a:cubicBezTo>
                    <a:cubicBezTo>
                      <a:pt x="3" y="97"/>
                      <a:pt x="2" y="98"/>
                      <a:pt x="2" y="98"/>
                    </a:cubicBezTo>
                    <a:cubicBezTo>
                      <a:pt x="1" y="98"/>
                      <a:pt x="0" y="100"/>
                      <a:pt x="0" y="101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3"/>
                      <a:pt x="6" y="144"/>
                      <a:pt x="8" y="144"/>
                    </a:cubicBezTo>
                    <a:cubicBezTo>
                      <a:pt x="17" y="144"/>
                      <a:pt x="17" y="144"/>
                      <a:pt x="17" y="144"/>
                    </a:cubicBezTo>
                    <a:cubicBezTo>
                      <a:pt x="19" y="144"/>
                      <a:pt x="21" y="143"/>
                      <a:pt x="21" y="141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42" y="107"/>
                      <a:pt x="42" y="107"/>
                      <a:pt x="42" y="107"/>
                    </a:cubicBezTo>
                    <a:cubicBezTo>
                      <a:pt x="42" y="108"/>
                      <a:pt x="43" y="109"/>
                      <a:pt x="44" y="109"/>
                    </a:cubicBezTo>
                    <a:cubicBezTo>
                      <a:pt x="48" y="113"/>
                      <a:pt x="52" y="115"/>
                      <a:pt x="55" y="117"/>
                    </a:cubicBezTo>
                    <a:cubicBezTo>
                      <a:pt x="38" y="175"/>
                      <a:pt x="38" y="175"/>
                      <a:pt x="38" y="175"/>
                    </a:cubicBezTo>
                    <a:cubicBezTo>
                      <a:pt x="38" y="176"/>
                      <a:pt x="38" y="177"/>
                      <a:pt x="38" y="178"/>
                    </a:cubicBezTo>
                    <a:cubicBezTo>
                      <a:pt x="39" y="179"/>
                      <a:pt x="40" y="180"/>
                      <a:pt x="42" y="180"/>
                    </a:cubicBezTo>
                    <a:cubicBezTo>
                      <a:pt x="53" y="180"/>
                      <a:pt x="53" y="180"/>
                      <a:pt x="53" y="180"/>
                    </a:cubicBezTo>
                    <a:cubicBezTo>
                      <a:pt x="54" y="180"/>
                      <a:pt x="56" y="179"/>
                      <a:pt x="57" y="178"/>
                    </a:cubicBezTo>
                    <a:cubicBezTo>
                      <a:pt x="92" y="118"/>
                      <a:pt x="92" y="118"/>
                      <a:pt x="92" y="118"/>
                    </a:cubicBezTo>
                    <a:cubicBezTo>
                      <a:pt x="92" y="118"/>
                      <a:pt x="92" y="118"/>
                      <a:pt x="92" y="118"/>
                    </a:cubicBezTo>
                    <a:cubicBezTo>
                      <a:pt x="94" y="118"/>
                      <a:pt x="97" y="118"/>
                      <a:pt x="103" y="118"/>
                    </a:cubicBezTo>
                    <a:cubicBezTo>
                      <a:pt x="104" y="120"/>
                      <a:pt x="104" y="123"/>
                      <a:pt x="106" y="125"/>
                    </a:cubicBezTo>
                    <a:cubicBezTo>
                      <a:pt x="108" y="129"/>
                      <a:pt x="113" y="133"/>
                      <a:pt x="118" y="136"/>
                    </a:cubicBezTo>
                    <a:cubicBezTo>
                      <a:pt x="121" y="137"/>
                      <a:pt x="124" y="138"/>
                      <a:pt x="128" y="139"/>
                    </a:cubicBezTo>
                    <a:cubicBezTo>
                      <a:pt x="122" y="148"/>
                      <a:pt x="116" y="156"/>
                      <a:pt x="112" y="162"/>
                    </a:cubicBezTo>
                    <a:cubicBezTo>
                      <a:pt x="110" y="166"/>
                      <a:pt x="108" y="169"/>
                      <a:pt x="107" y="171"/>
                    </a:cubicBezTo>
                    <a:cubicBezTo>
                      <a:pt x="105" y="173"/>
                      <a:pt x="104" y="174"/>
                      <a:pt x="104" y="174"/>
                    </a:cubicBezTo>
                    <a:cubicBezTo>
                      <a:pt x="104" y="175"/>
                      <a:pt x="104" y="176"/>
                      <a:pt x="104" y="178"/>
                    </a:cubicBezTo>
                    <a:cubicBezTo>
                      <a:pt x="105" y="179"/>
                      <a:pt x="106" y="180"/>
                      <a:pt x="108" y="180"/>
                    </a:cubicBezTo>
                    <a:cubicBezTo>
                      <a:pt x="119" y="180"/>
                      <a:pt x="119" y="180"/>
                      <a:pt x="119" y="180"/>
                    </a:cubicBezTo>
                    <a:cubicBezTo>
                      <a:pt x="120" y="180"/>
                      <a:pt x="121" y="180"/>
                      <a:pt x="122" y="179"/>
                    </a:cubicBezTo>
                    <a:cubicBezTo>
                      <a:pt x="159" y="146"/>
                      <a:pt x="159" y="146"/>
                      <a:pt x="159" y="146"/>
                    </a:cubicBezTo>
                    <a:cubicBezTo>
                      <a:pt x="160" y="145"/>
                      <a:pt x="160" y="144"/>
                      <a:pt x="160" y="143"/>
                    </a:cubicBezTo>
                    <a:cubicBezTo>
                      <a:pt x="160" y="130"/>
                      <a:pt x="160" y="130"/>
                      <a:pt x="160" y="130"/>
                    </a:cubicBezTo>
                    <a:cubicBezTo>
                      <a:pt x="161" y="128"/>
                      <a:pt x="163" y="127"/>
                      <a:pt x="166" y="125"/>
                    </a:cubicBezTo>
                    <a:cubicBezTo>
                      <a:pt x="186" y="170"/>
                      <a:pt x="186" y="170"/>
                      <a:pt x="186" y="170"/>
                    </a:cubicBezTo>
                    <a:cubicBezTo>
                      <a:pt x="186" y="172"/>
                      <a:pt x="188" y="173"/>
                      <a:pt x="189" y="173"/>
                    </a:cubicBezTo>
                    <a:cubicBezTo>
                      <a:pt x="199" y="173"/>
                      <a:pt x="199" y="173"/>
                      <a:pt x="199" y="173"/>
                    </a:cubicBezTo>
                    <a:cubicBezTo>
                      <a:pt x="200" y="173"/>
                      <a:pt x="201" y="172"/>
                      <a:pt x="202" y="171"/>
                    </a:cubicBezTo>
                    <a:cubicBezTo>
                      <a:pt x="203" y="170"/>
                      <a:pt x="203" y="169"/>
                      <a:pt x="203" y="168"/>
                    </a:cubicBezTo>
                    <a:cubicBezTo>
                      <a:pt x="188" y="105"/>
                      <a:pt x="188" y="105"/>
                      <a:pt x="188" y="105"/>
                    </a:cubicBezTo>
                    <a:cubicBezTo>
                      <a:pt x="190" y="103"/>
                      <a:pt x="193" y="100"/>
                      <a:pt x="195" y="97"/>
                    </a:cubicBezTo>
                    <a:cubicBezTo>
                      <a:pt x="199" y="93"/>
                      <a:pt x="201" y="89"/>
                      <a:pt x="201" y="85"/>
                    </a:cubicBezTo>
                    <a:cubicBezTo>
                      <a:pt x="201" y="82"/>
                      <a:pt x="200" y="79"/>
                      <a:pt x="199" y="78"/>
                    </a:cubicBezTo>
                    <a:cubicBezTo>
                      <a:pt x="198" y="75"/>
                      <a:pt x="196" y="73"/>
                      <a:pt x="195" y="71"/>
                    </a:cubicBezTo>
                    <a:cubicBezTo>
                      <a:pt x="207" y="59"/>
                      <a:pt x="207" y="59"/>
                      <a:pt x="207" y="59"/>
                    </a:cubicBezTo>
                    <a:cubicBezTo>
                      <a:pt x="208" y="58"/>
                      <a:pt x="208" y="56"/>
                      <a:pt x="208" y="55"/>
                    </a:cubicBezTo>
                    <a:close/>
                    <a:moveTo>
                      <a:pt x="14" y="136"/>
                    </a:moveTo>
                    <a:cubicBezTo>
                      <a:pt x="11" y="136"/>
                      <a:pt x="11" y="136"/>
                      <a:pt x="11" y="136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11" y="101"/>
                      <a:pt x="15" y="98"/>
                      <a:pt x="19" y="95"/>
                    </a:cubicBezTo>
                    <a:cubicBezTo>
                      <a:pt x="23" y="93"/>
                      <a:pt x="26" y="90"/>
                      <a:pt x="29" y="88"/>
                    </a:cubicBezTo>
                    <a:cubicBezTo>
                      <a:pt x="30" y="88"/>
                      <a:pt x="30" y="87"/>
                      <a:pt x="31" y="87"/>
                    </a:cubicBezTo>
                    <a:cubicBezTo>
                      <a:pt x="32" y="92"/>
                      <a:pt x="34" y="96"/>
                      <a:pt x="36" y="100"/>
                    </a:cubicBezTo>
                    <a:cubicBezTo>
                      <a:pt x="36" y="100"/>
                      <a:pt x="37" y="100"/>
                      <a:pt x="37" y="101"/>
                    </a:cubicBezTo>
                    <a:cubicBezTo>
                      <a:pt x="19" y="109"/>
                      <a:pt x="19" y="109"/>
                      <a:pt x="19" y="109"/>
                    </a:cubicBezTo>
                    <a:cubicBezTo>
                      <a:pt x="18" y="109"/>
                      <a:pt x="17" y="110"/>
                      <a:pt x="17" y="112"/>
                    </a:cubicBezTo>
                    <a:lnTo>
                      <a:pt x="14" y="136"/>
                    </a:lnTo>
                    <a:close/>
                    <a:moveTo>
                      <a:pt x="192" y="165"/>
                    </a:moveTo>
                    <a:cubicBezTo>
                      <a:pt x="172" y="119"/>
                      <a:pt x="172" y="119"/>
                      <a:pt x="172" y="119"/>
                    </a:cubicBezTo>
                    <a:cubicBezTo>
                      <a:pt x="181" y="112"/>
                      <a:pt x="181" y="112"/>
                      <a:pt x="181" y="112"/>
                    </a:cubicBezTo>
                    <a:cubicBezTo>
                      <a:pt x="194" y="165"/>
                      <a:pt x="194" y="165"/>
                      <a:pt x="194" y="165"/>
                    </a:cubicBezTo>
                    <a:lnTo>
                      <a:pt x="192" y="165"/>
                    </a:lnTo>
                    <a:close/>
                    <a:moveTo>
                      <a:pt x="189" y="92"/>
                    </a:moveTo>
                    <a:cubicBezTo>
                      <a:pt x="182" y="101"/>
                      <a:pt x="173" y="109"/>
                      <a:pt x="166" y="115"/>
                    </a:cubicBezTo>
                    <a:cubicBezTo>
                      <a:pt x="162" y="118"/>
                      <a:pt x="159" y="120"/>
                      <a:pt x="157" y="122"/>
                    </a:cubicBezTo>
                    <a:cubicBezTo>
                      <a:pt x="156" y="123"/>
                      <a:pt x="155" y="123"/>
                      <a:pt x="155" y="124"/>
                    </a:cubicBezTo>
                    <a:cubicBezTo>
                      <a:pt x="154" y="124"/>
                      <a:pt x="154" y="124"/>
                      <a:pt x="154" y="124"/>
                    </a:cubicBezTo>
                    <a:cubicBezTo>
                      <a:pt x="153" y="125"/>
                      <a:pt x="152" y="126"/>
                      <a:pt x="152" y="128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18" y="172"/>
                      <a:pt x="118" y="172"/>
                      <a:pt x="118" y="172"/>
                    </a:cubicBezTo>
                    <a:cubicBezTo>
                      <a:pt x="115" y="172"/>
                      <a:pt x="115" y="172"/>
                      <a:pt x="115" y="172"/>
                    </a:cubicBezTo>
                    <a:cubicBezTo>
                      <a:pt x="120" y="165"/>
                      <a:pt x="128" y="153"/>
                      <a:pt x="138" y="138"/>
                    </a:cubicBezTo>
                    <a:cubicBezTo>
                      <a:pt x="139" y="137"/>
                      <a:pt x="139" y="135"/>
                      <a:pt x="138" y="134"/>
                    </a:cubicBezTo>
                    <a:cubicBezTo>
                      <a:pt x="137" y="133"/>
                      <a:pt x="136" y="132"/>
                      <a:pt x="135" y="132"/>
                    </a:cubicBezTo>
                    <a:cubicBezTo>
                      <a:pt x="129" y="132"/>
                      <a:pt x="123" y="130"/>
                      <a:pt x="118" y="126"/>
                    </a:cubicBezTo>
                    <a:cubicBezTo>
                      <a:pt x="116" y="124"/>
                      <a:pt x="114" y="122"/>
                      <a:pt x="112" y="120"/>
                    </a:cubicBezTo>
                    <a:cubicBezTo>
                      <a:pt x="111" y="118"/>
                      <a:pt x="111" y="116"/>
                      <a:pt x="111" y="114"/>
                    </a:cubicBezTo>
                    <a:cubicBezTo>
                      <a:pt x="111" y="113"/>
                      <a:pt x="110" y="112"/>
                      <a:pt x="109" y="111"/>
                    </a:cubicBezTo>
                    <a:cubicBezTo>
                      <a:pt x="109" y="110"/>
                      <a:pt x="108" y="110"/>
                      <a:pt x="107" y="110"/>
                    </a:cubicBezTo>
                    <a:cubicBezTo>
                      <a:pt x="92" y="110"/>
                      <a:pt x="90" y="110"/>
                      <a:pt x="90" y="110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89" y="110"/>
                      <a:pt x="88" y="110"/>
                      <a:pt x="87" y="111"/>
                    </a:cubicBezTo>
                    <a:cubicBezTo>
                      <a:pt x="87" y="111"/>
                      <a:pt x="87" y="112"/>
                      <a:pt x="87" y="112"/>
                    </a:cubicBezTo>
                    <a:cubicBezTo>
                      <a:pt x="87" y="112"/>
                      <a:pt x="87" y="112"/>
                      <a:pt x="87" y="112"/>
                    </a:cubicBezTo>
                    <a:cubicBezTo>
                      <a:pt x="51" y="172"/>
                      <a:pt x="51" y="172"/>
                      <a:pt x="51" y="172"/>
                    </a:cubicBezTo>
                    <a:cubicBezTo>
                      <a:pt x="47" y="172"/>
                      <a:pt x="47" y="172"/>
                      <a:pt x="47" y="172"/>
                    </a:cubicBezTo>
                    <a:cubicBezTo>
                      <a:pt x="64" y="115"/>
                      <a:pt x="64" y="115"/>
                      <a:pt x="64" y="115"/>
                    </a:cubicBezTo>
                    <a:cubicBezTo>
                      <a:pt x="64" y="114"/>
                      <a:pt x="64" y="113"/>
                      <a:pt x="64" y="112"/>
                    </a:cubicBezTo>
                    <a:cubicBezTo>
                      <a:pt x="63" y="111"/>
                      <a:pt x="62" y="110"/>
                      <a:pt x="61" y="110"/>
                    </a:cubicBezTo>
                    <a:cubicBezTo>
                      <a:pt x="61" y="110"/>
                      <a:pt x="61" y="110"/>
                      <a:pt x="61" y="110"/>
                    </a:cubicBezTo>
                    <a:cubicBezTo>
                      <a:pt x="61" y="110"/>
                      <a:pt x="61" y="110"/>
                      <a:pt x="60" y="110"/>
                    </a:cubicBezTo>
                    <a:cubicBezTo>
                      <a:pt x="58" y="109"/>
                      <a:pt x="52" y="107"/>
                      <a:pt x="47" y="101"/>
                    </a:cubicBezTo>
                    <a:cubicBezTo>
                      <a:pt x="46" y="101"/>
                      <a:pt x="46" y="101"/>
                      <a:pt x="46" y="100"/>
                    </a:cubicBezTo>
                    <a:cubicBezTo>
                      <a:pt x="46" y="100"/>
                      <a:pt x="46" y="100"/>
                      <a:pt x="46" y="99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6" y="99"/>
                      <a:pt x="45" y="99"/>
                      <a:pt x="44" y="98"/>
                    </a:cubicBezTo>
                    <a:cubicBezTo>
                      <a:pt x="44" y="97"/>
                      <a:pt x="44" y="97"/>
                      <a:pt x="43" y="96"/>
                    </a:cubicBezTo>
                    <a:cubicBezTo>
                      <a:pt x="42" y="93"/>
                      <a:pt x="39" y="88"/>
                      <a:pt x="37" y="79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75"/>
                      <a:pt x="36" y="71"/>
                      <a:pt x="36" y="67"/>
                    </a:cubicBezTo>
                    <a:cubicBezTo>
                      <a:pt x="36" y="47"/>
                      <a:pt x="43" y="32"/>
                      <a:pt x="50" y="22"/>
                    </a:cubicBezTo>
                    <a:cubicBezTo>
                      <a:pt x="54" y="17"/>
                      <a:pt x="57" y="13"/>
                      <a:pt x="60" y="11"/>
                    </a:cubicBezTo>
                    <a:cubicBezTo>
                      <a:pt x="61" y="10"/>
                      <a:pt x="62" y="9"/>
                      <a:pt x="63" y="8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7" y="8"/>
                      <a:pt x="79" y="8"/>
                      <a:pt x="92" y="8"/>
                    </a:cubicBezTo>
                    <a:cubicBezTo>
                      <a:pt x="96" y="8"/>
                      <a:pt x="98" y="9"/>
                      <a:pt x="100" y="10"/>
                    </a:cubicBezTo>
                    <a:cubicBezTo>
                      <a:pt x="104" y="11"/>
                      <a:pt x="106" y="14"/>
                      <a:pt x="107" y="17"/>
                    </a:cubicBezTo>
                    <a:cubicBezTo>
                      <a:pt x="108" y="19"/>
                      <a:pt x="108" y="21"/>
                      <a:pt x="108" y="23"/>
                    </a:cubicBezTo>
                    <a:cubicBezTo>
                      <a:pt x="106" y="23"/>
                      <a:pt x="102" y="23"/>
                      <a:pt x="99" y="23"/>
                    </a:cubicBezTo>
                    <a:cubicBezTo>
                      <a:pt x="92" y="23"/>
                      <a:pt x="86" y="24"/>
                      <a:pt x="82" y="27"/>
                    </a:cubicBezTo>
                    <a:cubicBezTo>
                      <a:pt x="79" y="29"/>
                      <a:pt x="78" y="31"/>
                      <a:pt x="76" y="34"/>
                    </a:cubicBezTo>
                    <a:cubicBezTo>
                      <a:pt x="75" y="36"/>
                      <a:pt x="75" y="39"/>
                      <a:pt x="75" y="42"/>
                    </a:cubicBezTo>
                    <a:cubicBezTo>
                      <a:pt x="75" y="45"/>
                      <a:pt x="75" y="47"/>
                      <a:pt x="76" y="50"/>
                    </a:cubicBezTo>
                    <a:cubicBezTo>
                      <a:pt x="78" y="53"/>
                      <a:pt x="81" y="56"/>
                      <a:pt x="85" y="58"/>
                    </a:cubicBezTo>
                    <a:cubicBezTo>
                      <a:pt x="89" y="60"/>
                      <a:pt x="93" y="60"/>
                      <a:pt x="99" y="60"/>
                    </a:cubicBezTo>
                    <a:cubicBezTo>
                      <a:pt x="112" y="60"/>
                      <a:pt x="171" y="60"/>
                      <a:pt x="194" y="60"/>
                    </a:cubicBezTo>
                    <a:cubicBezTo>
                      <a:pt x="186" y="69"/>
                      <a:pt x="186" y="69"/>
                      <a:pt x="186" y="69"/>
                    </a:cubicBezTo>
                    <a:cubicBezTo>
                      <a:pt x="185" y="70"/>
                      <a:pt x="185" y="71"/>
                      <a:pt x="185" y="72"/>
                    </a:cubicBezTo>
                    <a:cubicBezTo>
                      <a:pt x="185" y="73"/>
                      <a:pt x="186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8" y="76"/>
                      <a:pt x="190" y="78"/>
                    </a:cubicBezTo>
                    <a:cubicBezTo>
                      <a:pt x="191" y="79"/>
                      <a:pt x="192" y="80"/>
                      <a:pt x="192" y="81"/>
                    </a:cubicBezTo>
                    <a:cubicBezTo>
                      <a:pt x="193" y="82"/>
                      <a:pt x="193" y="83"/>
                      <a:pt x="193" y="85"/>
                    </a:cubicBezTo>
                    <a:cubicBezTo>
                      <a:pt x="193" y="86"/>
                      <a:pt x="192" y="89"/>
                      <a:pt x="189" y="9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9" name="Freeform 32"/>
              <p:cNvSpPr>
                <a:spLocks/>
              </p:cNvSpPr>
              <p:nvPr/>
            </p:nvSpPr>
            <p:spPr bwMode="auto">
              <a:xfrm>
                <a:off x="2887653" y="5269937"/>
                <a:ext cx="175441" cy="66278"/>
              </a:xfrm>
              <a:custGeom>
                <a:avLst/>
                <a:gdLst>
                  <a:gd name="T0" fmla="*/ 2147483646 w 132"/>
                  <a:gd name="T1" fmla="*/ 2147483646 h 50"/>
                  <a:gd name="T2" fmla="*/ 2147483646 w 132"/>
                  <a:gd name="T3" fmla="*/ 2147483646 h 50"/>
                  <a:gd name="T4" fmla="*/ 2147483646 w 132"/>
                  <a:gd name="T5" fmla="*/ 2147483646 h 50"/>
                  <a:gd name="T6" fmla="*/ 2147483646 w 132"/>
                  <a:gd name="T7" fmla="*/ 2147483646 h 50"/>
                  <a:gd name="T8" fmla="*/ 2147483646 w 132"/>
                  <a:gd name="T9" fmla="*/ 2147483646 h 50"/>
                  <a:gd name="T10" fmla="*/ 2147483646 w 132"/>
                  <a:gd name="T11" fmla="*/ 2147483646 h 50"/>
                  <a:gd name="T12" fmla="*/ 2147483646 w 132"/>
                  <a:gd name="T13" fmla="*/ 2147483646 h 50"/>
                  <a:gd name="T14" fmla="*/ 2147483646 w 132"/>
                  <a:gd name="T15" fmla="*/ 2147483646 h 50"/>
                  <a:gd name="T16" fmla="*/ 2147483646 w 132"/>
                  <a:gd name="T17" fmla="*/ 2147483646 h 50"/>
                  <a:gd name="T18" fmla="*/ 2147483646 w 132"/>
                  <a:gd name="T19" fmla="*/ 2147483646 h 50"/>
                  <a:gd name="T20" fmla="*/ 2147483646 w 132"/>
                  <a:gd name="T21" fmla="*/ 2147483646 h 50"/>
                  <a:gd name="T22" fmla="*/ 2147483646 w 132"/>
                  <a:gd name="T23" fmla="*/ 2147483646 h 50"/>
                  <a:gd name="T24" fmla="*/ 2147483646 w 132"/>
                  <a:gd name="T25" fmla="*/ 2147483646 h 50"/>
                  <a:gd name="T26" fmla="*/ 2147483646 w 132"/>
                  <a:gd name="T27" fmla="*/ 2147483646 h 50"/>
                  <a:gd name="T28" fmla="*/ 2147483646 w 132"/>
                  <a:gd name="T29" fmla="*/ 2147483646 h 50"/>
                  <a:gd name="T30" fmla="*/ 2147483646 w 132"/>
                  <a:gd name="T31" fmla="*/ 2147483646 h 50"/>
                  <a:gd name="T32" fmla="*/ 2147483646 w 132"/>
                  <a:gd name="T33" fmla="*/ 2147483646 h 50"/>
                  <a:gd name="T34" fmla="*/ 2147483646 w 132"/>
                  <a:gd name="T35" fmla="*/ 2147483646 h 50"/>
                  <a:gd name="T36" fmla="*/ 2147483646 w 132"/>
                  <a:gd name="T37" fmla="*/ 2147483646 h 50"/>
                  <a:gd name="T38" fmla="*/ 2147483646 w 132"/>
                  <a:gd name="T39" fmla="*/ 2147483646 h 50"/>
                  <a:gd name="T40" fmla="*/ 2147483646 w 132"/>
                  <a:gd name="T41" fmla="*/ 0 h 50"/>
                  <a:gd name="T42" fmla="*/ 2147483646 w 132"/>
                  <a:gd name="T43" fmla="*/ 2147483646 h 50"/>
                  <a:gd name="T44" fmla="*/ 2147483646 w 132"/>
                  <a:gd name="T45" fmla="*/ 2147483646 h 50"/>
                  <a:gd name="T46" fmla="*/ 2147483646 w 132"/>
                  <a:gd name="T47" fmla="*/ 2147483646 h 50"/>
                  <a:gd name="T48" fmla="*/ 2147483646 w 132"/>
                  <a:gd name="T49" fmla="*/ 2147483646 h 50"/>
                  <a:gd name="T50" fmla="*/ 2147483646 w 132"/>
                  <a:gd name="T51" fmla="*/ 2147483646 h 50"/>
                  <a:gd name="T52" fmla="*/ 2147483646 w 132"/>
                  <a:gd name="T53" fmla="*/ 2147483646 h 50"/>
                  <a:gd name="T54" fmla="*/ 0 w 132"/>
                  <a:gd name="T55" fmla="*/ 2147483646 h 50"/>
                  <a:gd name="T56" fmla="*/ 2147483646 w 132"/>
                  <a:gd name="T57" fmla="*/ 2147483646 h 5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32" h="50">
                    <a:moveTo>
                      <a:pt x="29" y="50"/>
                    </a:moveTo>
                    <a:cubicBezTo>
                      <a:pt x="50" y="50"/>
                      <a:pt x="50" y="50"/>
                      <a:pt x="50" y="50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7" y="50"/>
                      <a:pt x="107" y="50"/>
                      <a:pt x="107" y="50"/>
                    </a:cubicBezTo>
                    <a:cubicBezTo>
                      <a:pt x="121" y="50"/>
                      <a:pt x="132" y="39"/>
                      <a:pt x="132" y="25"/>
                    </a:cubicBezTo>
                    <a:cubicBezTo>
                      <a:pt x="132" y="23"/>
                      <a:pt x="130" y="21"/>
                      <a:pt x="128" y="21"/>
                    </a:cubicBezTo>
                    <a:cubicBezTo>
                      <a:pt x="126" y="21"/>
                      <a:pt x="124" y="23"/>
                      <a:pt x="124" y="25"/>
                    </a:cubicBezTo>
                    <a:cubicBezTo>
                      <a:pt x="124" y="30"/>
                      <a:pt x="122" y="34"/>
                      <a:pt x="119" y="37"/>
                    </a:cubicBezTo>
                    <a:cubicBezTo>
                      <a:pt x="116" y="40"/>
                      <a:pt x="112" y="42"/>
                      <a:pt x="107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5" y="42"/>
                      <a:pt x="41" y="40"/>
                      <a:pt x="37" y="37"/>
                    </a:cubicBezTo>
                    <a:cubicBezTo>
                      <a:pt x="34" y="34"/>
                      <a:pt x="32" y="30"/>
                      <a:pt x="32" y="25"/>
                    </a:cubicBezTo>
                    <a:cubicBezTo>
                      <a:pt x="32" y="20"/>
                      <a:pt x="34" y="16"/>
                      <a:pt x="37" y="13"/>
                    </a:cubicBezTo>
                    <a:cubicBezTo>
                      <a:pt x="41" y="10"/>
                      <a:pt x="45" y="8"/>
                      <a:pt x="50" y="8"/>
                    </a:cubicBezTo>
                    <a:cubicBezTo>
                      <a:pt x="52" y="8"/>
                      <a:pt x="54" y="6"/>
                      <a:pt x="54" y="4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36" y="0"/>
                      <a:pt x="24" y="11"/>
                      <a:pt x="24" y="25"/>
                    </a:cubicBezTo>
                    <a:cubicBezTo>
                      <a:pt x="24" y="32"/>
                      <a:pt x="27" y="38"/>
                      <a:pt x="31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3" y="42"/>
                      <a:pt x="18" y="40"/>
                      <a:pt x="14" y="36"/>
                    </a:cubicBezTo>
                    <a:cubicBezTo>
                      <a:pt x="11" y="33"/>
                      <a:pt x="8" y="27"/>
                      <a:pt x="8" y="22"/>
                    </a:cubicBezTo>
                    <a:cubicBezTo>
                      <a:pt x="8" y="20"/>
                      <a:pt x="6" y="18"/>
                      <a:pt x="4" y="18"/>
                    </a:cubicBezTo>
                    <a:cubicBezTo>
                      <a:pt x="2" y="18"/>
                      <a:pt x="0" y="20"/>
                      <a:pt x="0" y="22"/>
                    </a:cubicBezTo>
                    <a:cubicBezTo>
                      <a:pt x="0" y="38"/>
                      <a:pt x="13" y="50"/>
                      <a:pt x="29" y="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277" name="Прямоугольник 242"/>
            <p:cNvSpPr>
              <a:spLocks noChangeArrowheads="1"/>
            </p:cNvSpPr>
            <p:nvPr/>
          </p:nvSpPr>
          <p:spPr bwMode="auto">
            <a:xfrm>
              <a:off x="2475391" y="4851402"/>
              <a:ext cx="1210476" cy="277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Оленеводство</a:t>
              </a:r>
              <a:endParaRPr lang="ru-RU" altLang="ru-RU" sz="1200">
                <a:latin typeface="DIN Pro Cond" pitchFamily="34" charset="-52"/>
              </a:endParaRPr>
            </a:p>
          </p:txBody>
        </p:sp>
      </p:grpSp>
      <p:grpSp>
        <p:nvGrpSpPr>
          <p:cNvPr id="6173" name="Группа 245"/>
          <p:cNvGrpSpPr>
            <a:grpSpLocks/>
          </p:cNvGrpSpPr>
          <p:nvPr/>
        </p:nvGrpSpPr>
        <p:grpSpPr bwMode="auto">
          <a:xfrm>
            <a:off x="4245340" y="4875671"/>
            <a:ext cx="1352366" cy="801502"/>
            <a:chOff x="2404319" y="4851402"/>
            <a:chExt cx="1352619" cy="801759"/>
          </a:xfrm>
        </p:grpSpPr>
        <p:sp>
          <p:nvSpPr>
            <p:cNvPr id="247" name="Овал 246"/>
            <p:cNvSpPr/>
            <p:nvPr/>
          </p:nvSpPr>
          <p:spPr>
            <a:xfrm>
              <a:off x="2797273" y="5086373"/>
              <a:ext cx="566712" cy="56678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  <p:sp>
          <p:nvSpPr>
            <p:cNvPr id="6274" name="Прямоугольник 248"/>
            <p:cNvSpPr>
              <a:spLocks noChangeArrowheads="1"/>
            </p:cNvSpPr>
            <p:nvPr/>
          </p:nvSpPr>
          <p:spPr bwMode="auto">
            <a:xfrm>
              <a:off x="2404319" y="4851402"/>
              <a:ext cx="1352619" cy="277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Собирательство</a:t>
              </a:r>
              <a:endParaRPr lang="ru-RU" altLang="ru-RU" sz="1200">
                <a:latin typeface="DIN Pro Cond" pitchFamily="34" charset="-52"/>
              </a:endParaRPr>
            </a:p>
          </p:txBody>
        </p:sp>
      </p:grpSp>
      <p:grpSp>
        <p:nvGrpSpPr>
          <p:cNvPr id="6174" name="Группа 251"/>
          <p:cNvGrpSpPr>
            <a:grpSpLocks/>
          </p:cNvGrpSpPr>
          <p:nvPr/>
        </p:nvGrpSpPr>
        <p:grpSpPr bwMode="auto">
          <a:xfrm>
            <a:off x="5564279" y="4875671"/>
            <a:ext cx="958695" cy="801502"/>
            <a:chOff x="2600679" y="4851402"/>
            <a:chExt cx="959901" cy="801759"/>
          </a:xfrm>
        </p:grpSpPr>
        <p:sp>
          <p:nvSpPr>
            <p:cNvPr id="253" name="Овал 252"/>
            <p:cNvSpPr/>
            <p:nvPr/>
          </p:nvSpPr>
          <p:spPr>
            <a:xfrm>
              <a:off x="2796969" y="5086373"/>
              <a:ext cx="567319" cy="56678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  <p:sp>
          <p:nvSpPr>
            <p:cNvPr id="6272" name="Прямоугольник 254"/>
            <p:cNvSpPr>
              <a:spLocks noChangeArrowheads="1"/>
            </p:cNvSpPr>
            <p:nvPr/>
          </p:nvSpPr>
          <p:spPr bwMode="auto">
            <a:xfrm>
              <a:off x="2600679" y="4851402"/>
              <a:ext cx="959901" cy="277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Промыслы</a:t>
              </a:r>
              <a:endParaRPr lang="ru-RU" altLang="ru-RU" sz="1200">
                <a:latin typeface="DIN Pro Cond" pitchFamily="34" charset="-52"/>
              </a:endParaRPr>
            </a:p>
          </p:txBody>
        </p:sp>
      </p:grpSp>
      <p:grpSp>
        <p:nvGrpSpPr>
          <p:cNvPr id="6175" name="Группа 257"/>
          <p:cNvGrpSpPr>
            <a:grpSpLocks/>
          </p:cNvGrpSpPr>
          <p:nvPr/>
        </p:nvGrpSpPr>
        <p:grpSpPr bwMode="auto">
          <a:xfrm>
            <a:off x="6859652" y="4875671"/>
            <a:ext cx="613744" cy="801502"/>
            <a:chOff x="2774302" y="4851402"/>
            <a:chExt cx="612652" cy="801759"/>
          </a:xfrm>
        </p:grpSpPr>
        <p:sp>
          <p:nvSpPr>
            <p:cNvPr id="259" name="Овал 258"/>
            <p:cNvSpPr/>
            <p:nvPr/>
          </p:nvSpPr>
          <p:spPr>
            <a:xfrm>
              <a:off x="2797036" y="5086373"/>
              <a:ext cx="567183" cy="56678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  <p:sp>
          <p:nvSpPr>
            <p:cNvPr id="6270" name="Прямоугольник 260"/>
            <p:cNvSpPr>
              <a:spLocks noChangeArrowheads="1"/>
            </p:cNvSpPr>
            <p:nvPr/>
          </p:nvSpPr>
          <p:spPr bwMode="auto">
            <a:xfrm>
              <a:off x="2774302" y="4851402"/>
              <a:ext cx="612652" cy="277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Охота</a:t>
              </a:r>
              <a:endParaRPr lang="ru-RU" altLang="ru-RU" sz="1200">
                <a:latin typeface="DIN Pro Cond" pitchFamily="34" charset="-52"/>
              </a:endParaRPr>
            </a:p>
          </p:txBody>
        </p:sp>
      </p:grpSp>
      <p:grpSp>
        <p:nvGrpSpPr>
          <p:cNvPr id="6176" name="Группа 263"/>
          <p:cNvGrpSpPr>
            <a:grpSpLocks/>
          </p:cNvGrpSpPr>
          <p:nvPr/>
        </p:nvGrpSpPr>
        <p:grpSpPr bwMode="auto">
          <a:xfrm>
            <a:off x="7753410" y="4875671"/>
            <a:ext cx="1070430" cy="801502"/>
            <a:chOff x="2545355" y="4851402"/>
            <a:chExt cx="1070544" cy="801759"/>
          </a:xfrm>
        </p:grpSpPr>
        <p:sp>
          <p:nvSpPr>
            <p:cNvPr id="265" name="Овал 264"/>
            <p:cNvSpPr/>
            <p:nvPr/>
          </p:nvSpPr>
          <p:spPr>
            <a:xfrm>
              <a:off x="2796500" y="5086373"/>
              <a:ext cx="568254" cy="56678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  <p:sp>
          <p:nvSpPr>
            <p:cNvPr id="6268" name="Прямоугольник 266"/>
            <p:cNvSpPr>
              <a:spLocks noChangeArrowheads="1"/>
            </p:cNvSpPr>
            <p:nvPr/>
          </p:nvSpPr>
          <p:spPr bwMode="auto">
            <a:xfrm>
              <a:off x="2545355" y="4851402"/>
              <a:ext cx="1070544" cy="277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Земледелие</a:t>
              </a:r>
              <a:endParaRPr lang="ru-RU" altLang="ru-RU" sz="1200">
                <a:latin typeface="DIN Pro Cond" pitchFamily="34" charset="-52"/>
              </a:endParaRPr>
            </a:p>
          </p:txBody>
        </p:sp>
      </p:grpSp>
      <p:grpSp>
        <p:nvGrpSpPr>
          <p:cNvPr id="6177" name="Группа 272"/>
          <p:cNvGrpSpPr>
            <a:grpSpLocks/>
          </p:cNvGrpSpPr>
          <p:nvPr/>
        </p:nvGrpSpPr>
        <p:grpSpPr bwMode="auto">
          <a:xfrm>
            <a:off x="2316244" y="5647017"/>
            <a:ext cx="833245" cy="955700"/>
            <a:chOff x="2314329" y="5648323"/>
            <a:chExt cx="833403" cy="955281"/>
          </a:xfrm>
        </p:grpSpPr>
        <p:sp>
          <p:nvSpPr>
            <p:cNvPr id="6264" name="TextBox 269"/>
            <p:cNvSpPr txBox="1">
              <a:spLocks noChangeArrowheads="1"/>
            </p:cNvSpPr>
            <p:nvPr/>
          </p:nvSpPr>
          <p:spPr bwMode="auto">
            <a:xfrm>
              <a:off x="2314329" y="5648323"/>
              <a:ext cx="833403" cy="61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>
                  <a:solidFill>
                    <a:schemeClr val="tx2"/>
                  </a:solidFill>
                  <a:latin typeface="DIN Pro Cond" pitchFamily="34" charset="-52"/>
                </a:rPr>
                <a:t>6,7 </a:t>
              </a:r>
              <a:r>
                <a:rPr lang="ru-RU" altLang="ru-RU" sz="1400">
                  <a:solidFill>
                    <a:schemeClr val="tx2"/>
                  </a:solidFill>
                  <a:latin typeface="DIN Pro Cond" pitchFamily="34" charset="-52"/>
                </a:rPr>
                <a:t>тыс.</a:t>
              </a:r>
            </a:p>
          </p:txBody>
        </p:sp>
        <p:sp>
          <p:nvSpPr>
            <p:cNvPr id="6265" name="TextBox 270"/>
            <p:cNvSpPr txBox="1">
              <a:spLocks noChangeArrowheads="1"/>
            </p:cNvSpPr>
            <p:nvPr/>
          </p:nvSpPr>
          <p:spPr bwMode="auto">
            <a:xfrm>
              <a:off x="2326884" y="5986150"/>
              <a:ext cx="817291" cy="61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>
                  <a:solidFill>
                    <a:schemeClr val="tx2"/>
                  </a:solidFill>
                  <a:latin typeface="DIN Pro Cond" pitchFamily="34" charset="-52"/>
                </a:rPr>
                <a:t>0,04 </a:t>
              </a:r>
              <a:r>
                <a:rPr lang="ru-RU" altLang="ru-RU" sz="1400">
                  <a:solidFill>
                    <a:schemeClr val="tx2"/>
                  </a:solidFill>
                  <a:latin typeface="DIN Pro Cond" pitchFamily="34" charset="-52"/>
                </a:rPr>
                <a:t>тыс.</a:t>
              </a:r>
            </a:p>
          </p:txBody>
        </p:sp>
        <p:sp>
          <p:nvSpPr>
            <p:cNvPr id="6266" name="TextBox 271"/>
            <p:cNvSpPr txBox="1">
              <a:spLocks noChangeArrowheads="1"/>
            </p:cNvSpPr>
            <p:nvPr/>
          </p:nvSpPr>
          <p:spPr bwMode="auto">
            <a:xfrm>
              <a:off x="2404325" y="6267836"/>
              <a:ext cx="717520" cy="310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-</a:t>
              </a:r>
            </a:p>
          </p:txBody>
        </p:sp>
      </p:grpSp>
      <p:grpSp>
        <p:nvGrpSpPr>
          <p:cNvPr id="6178" name="Группа 273"/>
          <p:cNvGrpSpPr>
            <a:grpSpLocks/>
          </p:cNvGrpSpPr>
          <p:nvPr/>
        </p:nvGrpSpPr>
        <p:grpSpPr bwMode="auto">
          <a:xfrm>
            <a:off x="3439934" y="5647017"/>
            <a:ext cx="763411" cy="1262310"/>
            <a:chOff x="2314329" y="5648323"/>
            <a:chExt cx="762850" cy="1262869"/>
          </a:xfrm>
        </p:grpSpPr>
        <p:sp>
          <p:nvSpPr>
            <p:cNvPr id="6261" name="TextBox 274"/>
            <p:cNvSpPr txBox="1">
              <a:spLocks noChangeArrowheads="1"/>
            </p:cNvSpPr>
            <p:nvPr/>
          </p:nvSpPr>
          <p:spPr bwMode="auto">
            <a:xfrm>
              <a:off x="2314329" y="5648323"/>
              <a:ext cx="717520" cy="40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>
                  <a:solidFill>
                    <a:schemeClr val="tx2"/>
                  </a:solidFill>
                  <a:latin typeface="DIN Pro Cond" pitchFamily="34" charset="-52"/>
                </a:rPr>
                <a:t>-</a:t>
              </a:r>
            </a:p>
          </p:txBody>
        </p:sp>
        <p:sp>
          <p:nvSpPr>
            <p:cNvPr id="6262" name="TextBox 275"/>
            <p:cNvSpPr txBox="1">
              <a:spLocks noChangeArrowheads="1"/>
            </p:cNvSpPr>
            <p:nvPr/>
          </p:nvSpPr>
          <p:spPr bwMode="auto">
            <a:xfrm>
              <a:off x="2314329" y="5986151"/>
              <a:ext cx="717520" cy="58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>
                  <a:solidFill>
                    <a:schemeClr val="tx2"/>
                  </a:solidFill>
                  <a:latin typeface="DIN Pro Cond" pitchFamily="34" charset="-52"/>
                </a:rPr>
                <a:t>2,3 </a:t>
              </a:r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тыс.</a:t>
              </a:r>
              <a:endParaRPr lang="ru-RU" altLang="ru-RU" sz="1800">
                <a:solidFill>
                  <a:schemeClr val="tx2"/>
                </a:solidFill>
                <a:latin typeface="DIN Pro Cond" pitchFamily="34" charset="-52"/>
              </a:endParaRPr>
            </a:p>
          </p:txBody>
        </p:sp>
        <p:sp>
          <p:nvSpPr>
            <p:cNvPr id="6263" name="TextBox 276"/>
            <p:cNvSpPr txBox="1">
              <a:spLocks noChangeArrowheads="1"/>
            </p:cNvSpPr>
            <p:nvPr/>
          </p:nvSpPr>
          <p:spPr bwMode="auto">
            <a:xfrm>
              <a:off x="2314329" y="6323978"/>
              <a:ext cx="762850" cy="58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>
                  <a:solidFill>
                    <a:schemeClr val="tx2"/>
                  </a:solidFill>
                  <a:latin typeface="DIN Pro Cond" pitchFamily="34" charset="-52"/>
                </a:rPr>
                <a:t>0,3 </a:t>
              </a:r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тыс.</a:t>
              </a:r>
              <a:endParaRPr lang="ru-RU" altLang="ru-RU" sz="1800">
                <a:solidFill>
                  <a:schemeClr val="tx2"/>
                </a:solidFill>
                <a:latin typeface="DIN Pro Cond" pitchFamily="34" charset="-52"/>
              </a:endParaRPr>
            </a:p>
          </p:txBody>
        </p:sp>
      </p:grpSp>
      <p:grpSp>
        <p:nvGrpSpPr>
          <p:cNvPr id="6179" name="Группа 277"/>
          <p:cNvGrpSpPr>
            <a:grpSpLocks/>
          </p:cNvGrpSpPr>
          <p:nvPr/>
        </p:nvGrpSpPr>
        <p:grpSpPr bwMode="auto">
          <a:xfrm>
            <a:off x="4419196" y="5647016"/>
            <a:ext cx="903078" cy="1262443"/>
            <a:chOff x="2171458" y="5648323"/>
            <a:chExt cx="903021" cy="1262753"/>
          </a:xfrm>
        </p:grpSpPr>
        <p:sp>
          <p:nvSpPr>
            <p:cNvPr id="6258" name="TextBox 278"/>
            <p:cNvSpPr txBox="1">
              <a:spLocks noChangeArrowheads="1"/>
            </p:cNvSpPr>
            <p:nvPr/>
          </p:nvSpPr>
          <p:spPr bwMode="auto">
            <a:xfrm>
              <a:off x="2314329" y="5648323"/>
              <a:ext cx="717520" cy="40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>
                  <a:solidFill>
                    <a:schemeClr val="tx2"/>
                  </a:solidFill>
                  <a:latin typeface="DIN Pro Cond" pitchFamily="34" charset="-52"/>
                </a:rPr>
                <a:t>-</a:t>
              </a:r>
            </a:p>
          </p:txBody>
        </p:sp>
        <p:sp>
          <p:nvSpPr>
            <p:cNvPr id="6259" name="TextBox 279"/>
            <p:cNvSpPr txBox="1">
              <a:spLocks noChangeArrowheads="1"/>
            </p:cNvSpPr>
            <p:nvPr/>
          </p:nvSpPr>
          <p:spPr bwMode="auto">
            <a:xfrm>
              <a:off x="2171458" y="5986153"/>
              <a:ext cx="903021" cy="679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>
                  <a:solidFill>
                    <a:schemeClr val="tx2"/>
                  </a:solidFill>
                  <a:latin typeface="DIN Pro Cond" pitchFamily="34" charset="-52"/>
                </a:rPr>
                <a:t>0,04 </a:t>
              </a:r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тыс.</a:t>
              </a:r>
              <a:r>
                <a:rPr lang="ru-RU" altLang="ru-RU" sz="1800">
                  <a:solidFill>
                    <a:schemeClr val="tx2"/>
                  </a:solidFill>
                  <a:latin typeface="DIN Pro Cond" pitchFamily="34" charset="-52"/>
                </a:rPr>
                <a:t> </a:t>
              </a:r>
            </a:p>
          </p:txBody>
        </p:sp>
        <p:sp>
          <p:nvSpPr>
            <p:cNvPr id="6260" name="TextBox 280"/>
            <p:cNvSpPr txBox="1">
              <a:spLocks noChangeArrowheads="1"/>
            </p:cNvSpPr>
            <p:nvPr/>
          </p:nvSpPr>
          <p:spPr bwMode="auto">
            <a:xfrm>
              <a:off x="2314329" y="6323978"/>
              <a:ext cx="717520" cy="587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>
                  <a:solidFill>
                    <a:schemeClr val="tx2"/>
                  </a:solidFill>
                  <a:latin typeface="DIN Pro Cond" pitchFamily="34" charset="-52"/>
                </a:rPr>
                <a:t>0,2 </a:t>
              </a:r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тыс.</a:t>
              </a:r>
            </a:p>
          </p:txBody>
        </p:sp>
      </p:grpSp>
      <p:grpSp>
        <p:nvGrpSpPr>
          <p:cNvPr id="6180" name="Группа 281"/>
          <p:cNvGrpSpPr>
            <a:grpSpLocks/>
          </p:cNvGrpSpPr>
          <p:nvPr/>
        </p:nvGrpSpPr>
        <p:grpSpPr bwMode="auto">
          <a:xfrm>
            <a:off x="5606371" y="5647020"/>
            <a:ext cx="823721" cy="1262349"/>
            <a:chOff x="2234724" y="5648323"/>
            <a:chExt cx="824112" cy="1262835"/>
          </a:xfrm>
        </p:grpSpPr>
        <p:sp>
          <p:nvSpPr>
            <p:cNvPr id="6255" name="TextBox 282"/>
            <p:cNvSpPr txBox="1">
              <a:spLocks noChangeArrowheads="1"/>
            </p:cNvSpPr>
            <p:nvPr/>
          </p:nvSpPr>
          <p:spPr bwMode="auto">
            <a:xfrm>
              <a:off x="2314329" y="5648323"/>
              <a:ext cx="717520" cy="40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>
                  <a:solidFill>
                    <a:schemeClr val="tx2"/>
                  </a:solidFill>
                  <a:latin typeface="DIN Pro Cond" pitchFamily="34" charset="-52"/>
                </a:rPr>
                <a:t>-</a:t>
              </a:r>
            </a:p>
          </p:txBody>
        </p:sp>
        <p:sp>
          <p:nvSpPr>
            <p:cNvPr id="6256" name="TextBox 283"/>
            <p:cNvSpPr txBox="1">
              <a:spLocks noChangeArrowheads="1"/>
            </p:cNvSpPr>
            <p:nvPr/>
          </p:nvSpPr>
          <p:spPr bwMode="auto">
            <a:xfrm>
              <a:off x="2234724" y="5986151"/>
              <a:ext cx="824112" cy="58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>
                  <a:solidFill>
                    <a:schemeClr val="tx2"/>
                  </a:solidFill>
                  <a:latin typeface="DIN Pro Cond" pitchFamily="34" charset="-52"/>
                </a:rPr>
                <a:t>0,01 </a:t>
              </a:r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тыс. </a:t>
              </a:r>
            </a:p>
          </p:txBody>
        </p:sp>
        <p:sp>
          <p:nvSpPr>
            <p:cNvPr id="6257" name="TextBox 284"/>
            <p:cNvSpPr txBox="1">
              <a:spLocks noChangeArrowheads="1"/>
            </p:cNvSpPr>
            <p:nvPr/>
          </p:nvSpPr>
          <p:spPr bwMode="auto">
            <a:xfrm>
              <a:off x="2314329" y="6323978"/>
              <a:ext cx="717520" cy="58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>
                  <a:solidFill>
                    <a:schemeClr val="tx2"/>
                  </a:solidFill>
                  <a:latin typeface="DIN Pro Cond" pitchFamily="34" charset="-52"/>
                </a:rPr>
                <a:t>0,1 </a:t>
              </a:r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тыс.</a:t>
              </a:r>
              <a:endParaRPr lang="ru-RU" altLang="ru-RU" sz="1800">
                <a:solidFill>
                  <a:schemeClr val="tx2"/>
                </a:solidFill>
                <a:latin typeface="DIN Pro Cond" pitchFamily="34" charset="-52"/>
              </a:endParaRPr>
            </a:p>
          </p:txBody>
        </p:sp>
      </p:grpSp>
      <p:grpSp>
        <p:nvGrpSpPr>
          <p:cNvPr id="6181" name="Группа 285"/>
          <p:cNvGrpSpPr>
            <a:grpSpLocks/>
          </p:cNvGrpSpPr>
          <p:nvPr/>
        </p:nvGrpSpPr>
        <p:grpSpPr bwMode="auto">
          <a:xfrm>
            <a:off x="6760215" y="5647020"/>
            <a:ext cx="850703" cy="1262287"/>
            <a:chOff x="2253716" y="5648323"/>
            <a:chExt cx="850507" cy="1262773"/>
          </a:xfrm>
        </p:grpSpPr>
        <p:sp>
          <p:nvSpPr>
            <p:cNvPr id="6252" name="TextBox 286"/>
            <p:cNvSpPr txBox="1">
              <a:spLocks noChangeArrowheads="1"/>
            </p:cNvSpPr>
            <p:nvPr/>
          </p:nvSpPr>
          <p:spPr bwMode="auto">
            <a:xfrm>
              <a:off x="2314329" y="5648323"/>
              <a:ext cx="717520" cy="40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>
                  <a:solidFill>
                    <a:schemeClr val="tx2"/>
                  </a:solidFill>
                  <a:latin typeface="DIN Pro Cond" pitchFamily="34" charset="-52"/>
                </a:rPr>
                <a:t>-</a:t>
              </a:r>
            </a:p>
          </p:txBody>
        </p:sp>
        <p:sp>
          <p:nvSpPr>
            <p:cNvPr id="6253" name="TextBox 287"/>
            <p:cNvSpPr txBox="1">
              <a:spLocks noChangeArrowheads="1"/>
            </p:cNvSpPr>
            <p:nvPr/>
          </p:nvSpPr>
          <p:spPr bwMode="auto">
            <a:xfrm>
              <a:off x="2258477" y="5986120"/>
              <a:ext cx="823818" cy="679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>
                  <a:solidFill>
                    <a:schemeClr val="tx2"/>
                  </a:solidFill>
                  <a:latin typeface="DIN Pro Cond" pitchFamily="34" charset="-52"/>
                </a:rPr>
                <a:t>0,01 </a:t>
              </a:r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тыс.</a:t>
              </a:r>
              <a:r>
                <a:rPr lang="ru-RU" altLang="ru-RU" sz="1800">
                  <a:solidFill>
                    <a:schemeClr val="tx2"/>
                  </a:solidFill>
                  <a:latin typeface="DIN Pro Cond" pitchFamily="34" charset="-52"/>
                </a:rPr>
                <a:t> </a:t>
              </a:r>
            </a:p>
          </p:txBody>
        </p:sp>
        <p:sp>
          <p:nvSpPr>
            <p:cNvPr id="6254" name="TextBox 288"/>
            <p:cNvSpPr txBox="1">
              <a:spLocks noChangeArrowheads="1"/>
            </p:cNvSpPr>
            <p:nvPr/>
          </p:nvSpPr>
          <p:spPr bwMode="auto">
            <a:xfrm>
              <a:off x="2253716" y="6323916"/>
              <a:ext cx="850507" cy="58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>
                  <a:solidFill>
                    <a:schemeClr val="tx2"/>
                  </a:solidFill>
                  <a:latin typeface="DIN Pro Cond" pitchFamily="34" charset="-52"/>
                </a:rPr>
                <a:t>0,03 </a:t>
              </a:r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тыс.</a:t>
              </a:r>
              <a:endParaRPr lang="ru-RU" altLang="ru-RU" sz="1800">
                <a:solidFill>
                  <a:schemeClr val="tx2"/>
                </a:solidFill>
                <a:latin typeface="DIN Pro Cond" pitchFamily="34" charset="-52"/>
              </a:endParaRPr>
            </a:p>
          </p:txBody>
        </p:sp>
      </p:grpSp>
      <p:grpSp>
        <p:nvGrpSpPr>
          <p:cNvPr id="6182" name="Группа 289"/>
          <p:cNvGrpSpPr>
            <a:grpSpLocks/>
          </p:cNvGrpSpPr>
          <p:nvPr/>
        </p:nvGrpSpPr>
        <p:grpSpPr bwMode="auto">
          <a:xfrm>
            <a:off x="7928345" y="5647017"/>
            <a:ext cx="785631" cy="1262296"/>
            <a:chOff x="2314329" y="5648323"/>
            <a:chExt cx="786443" cy="1262882"/>
          </a:xfrm>
        </p:grpSpPr>
        <p:sp>
          <p:nvSpPr>
            <p:cNvPr id="6249" name="TextBox 290"/>
            <p:cNvSpPr txBox="1">
              <a:spLocks noChangeArrowheads="1"/>
            </p:cNvSpPr>
            <p:nvPr/>
          </p:nvSpPr>
          <p:spPr bwMode="auto">
            <a:xfrm>
              <a:off x="2314329" y="5648323"/>
              <a:ext cx="717520" cy="40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>
                  <a:solidFill>
                    <a:schemeClr val="tx2"/>
                  </a:solidFill>
                  <a:latin typeface="DIN Pro Cond" pitchFamily="34" charset="-52"/>
                </a:rPr>
                <a:t>-</a:t>
              </a:r>
            </a:p>
          </p:txBody>
        </p:sp>
        <p:sp>
          <p:nvSpPr>
            <p:cNvPr id="6250" name="TextBox 291"/>
            <p:cNvSpPr txBox="1">
              <a:spLocks noChangeArrowheads="1"/>
            </p:cNvSpPr>
            <p:nvPr/>
          </p:nvSpPr>
          <p:spPr bwMode="auto">
            <a:xfrm>
              <a:off x="2314329" y="5986151"/>
              <a:ext cx="717520" cy="40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>
                  <a:solidFill>
                    <a:schemeClr val="tx2"/>
                  </a:solidFill>
                  <a:latin typeface="DIN Pro Cond" pitchFamily="34" charset="-52"/>
                </a:rPr>
                <a:t>-</a:t>
              </a:r>
            </a:p>
          </p:txBody>
        </p:sp>
        <p:sp>
          <p:nvSpPr>
            <p:cNvPr id="6251" name="TextBox 292"/>
            <p:cNvSpPr txBox="1">
              <a:spLocks noChangeArrowheads="1"/>
            </p:cNvSpPr>
            <p:nvPr/>
          </p:nvSpPr>
          <p:spPr bwMode="auto">
            <a:xfrm>
              <a:off x="2314329" y="6323978"/>
              <a:ext cx="786443" cy="587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>
                  <a:solidFill>
                    <a:schemeClr val="tx2"/>
                  </a:solidFill>
                  <a:latin typeface="DIN Pro Cond" pitchFamily="34" charset="-52"/>
                </a:rPr>
                <a:t>0,02 </a:t>
              </a:r>
              <a:r>
                <a:rPr lang="ru-RU" altLang="ru-RU" sz="1200">
                  <a:solidFill>
                    <a:schemeClr val="tx2"/>
                  </a:solidFill>
                  <a:latin typeface="DIN Pro Cond" pitchFamily="34" charset="-52"/>
                </a:rPr>
                <a:t>тыс. </a:t>
              </a:r>
            </a:p>
          </p:txBody>
        </p:sp>
      </p:grpSp>
      <p:grpSp>
        <p:nvGrpSpPr>
          <p:cNvPr id="6183" name="Группа 180"/>
          <p:cNvGrpSpPr>
            <a:grpSpLocks/>
          </p:cNvGrpSpPr>
          <p:nvPr/>
        </p:nvGrpSpPr>
        <p:grpSpPr bwMode="auto">
          <a:xfrm>
            <a:off x="381530" y="3494866"/>
            <a:ext cx="1826789" cy="1187175"/>
            <a:chOff x="379780" y="3429794"/>
            <a:chExt cx="1826994" cy="1187009"/>
          </a:xfrm>
        </p:grpSpPr>
        <p:grpSp>
          <p:nvGrpSpPr>
            <p:cNvPr id="6244" name="Группа 168"/>
            <p:cNvGrpSpPr>
              <a:grpSpLocks/>
            </p:cNvGrpSpPr>
            <p:nvPr/>
          </p:nvGrpSpPr>
          <p:grpSpPr bwMode="auto">
            <a:xfrm>
              <a:off x="379780" y="3429794"/>
              <a:ext cx="1826994" cy="1187009"/>
              <a:chOff x="2287592" y="3429794"/>
              <a:chExt cx="1826994" cy="1187009"/>
            </a:xfrm>
          </p:grpSpPr>
          <p:sp>
            <p:nvSpPr>
              <p:cNvPr id="170" name="Овал 169"/>
              <p:cNvSpPr/>
              <p:nvPr/>
            </p:nvSpPr>
            <p:spPr>
              <a:xfrm>
                <a:off x="2725690" y="3429794"/>
                <a:ext cx="1187308" cy="118700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1873">
                  <a:defRPr/>
                </a:pPr>
                <a:endParaRPr lang="ru-RU"/>
              </a:p>
            </p:txBody>
          </p:sp>
          <p:sp>
            <p:nvSpPr>
              <p:cNvPr id="6247" name="TextBox 170"/>
              <p:cNvSpPr txBox="1">
                <a:spLocks noChangeArrowheads="1"/>
              </p:cNvSpPr>
              <p:nvPr/>
            </p:nvSpPr>
            <p:spPr bwMode="auto">
              <a:xfrm>
                <a:off x="2674426" y="3660634"/>
                <a:ext cx="1440160" cy="633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4183" tIns="62092" rIns="124183" bIns="62092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241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241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241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241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100">
                    <a:solidFill>
                      <a:schemeClr val="tx2"/>
                    </a:solidFill>
                    <a:latin typeface="DIN Pro Cond Bold" pitchFamily="34" charset="-52"/>
                  </a:rPr>
                  <a:t>Зависящие от</a:t>
                </a:r>
              </a:p>
              <a:p>
                <a:pPr algn="ctr" eaLnBrk="1" hangingPunct="1"/>
                <a:r>
                  <a:rPr lang="ru-RU" altLang="ru-RU" sz="1100">
                    <a:solidFill>
                      <a:schemeClr val="tx2"/>
                    </a:solidFill>
                    <a:latin typeface="DIN Pro Cond Bold" pitchFamily="34" charset="-52"/>
                  </a:rPr>
                  <a:t>традиционной</a:t>
                </a:r>
              </a:p>
              <a:p>
                <a:pPr algn="ctr" eaLnBrk="1" hangingPunct="1"/>
                <a:r>
                  <a:rPr lang="ru-RU" altLang="ru-RU" sz="1100">
                    <a:solidFill>
                      <a:schemeClr val="tx2"/>
                    </a:solidFill>
                    <a:latin typeface="DIN Pro Cond Bold" pitchFamily="34" charset="-52"/>
                  </a:rPr>
                  <a:t>экономики</a:t>
                </a:r>
              </a:p>
            </p:txBody>
          </p:sp>
          <p:sp>
            <p:nvSpPr>
              <p:cNvPr id="172" name="Овал 171"/>
              <p:cNvSpPr/>
              <p:nvPr/>
            </p:nvSpPr>
            <p:spPr>
              <a:xfrm>
                <a:off x="2287592" y="3817000"/>
                <a:ext cx="728575" cy="728392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1873">
                  <a:defRPr/>
                </a:pPr>
                <a:endParaRPr lang="ru-RU"/>
              </a:p>
            </p:txBody>
          </p:sp>
        </p:grpSp>
        <p:grpSp>
          <p:nvGrpSpPr>
            <p:cNvPr id="180" name="Группа 179"/>
            <p:cNvGrpSpPr/>
            <p:nvPr/>
          </p:nvGrpSpPr>
          <p:grpSpPr>
            <a:xfrm>
              <a:off x="532647" y="3888413"/>
              <a:ext cx="422729" cy="515183"/>
              <a:chOff x="5481638" y="3775075"/>
              <a:chExt cx="1204912" cy="1468438"/>
            </a:xfrm>
            <a:solidFill>
              <a:schemeClr val="bg1"/>
            </a:solidFill>
          </p:grpSpPr>
          <p:sp>
            <p:nvSpPr>
              <p:cNvPr id="176" name="Freeform 31"/>
              <p:cNvSpPr>
                <a:spLocks noEditPoints="1"/>
              </p:cNvSpPr>
              <p:nvPr/>
            </p:nvSpPr>
            <p:spPr bwMode="auto">
              <a:xfrm>
                <a:off x="5899150" y="4000500"/>
                <a:ext cx="787400" cy="681038"/>
              </a:xfrm>
              <a:custGeom>
                <a:avLst/>
                <a:gdLst>
                  <a:gd name="T0" fmla="*/ 99 w 208"/>
                  <a:gd name="T1" fmla="*/ 52 h 180"/>
                  <a:gd name="T2" fmla="*/ 83 w 208"/>
                  <a:gd name="T3" fmla="*/ 42 h 180"/>
                  <a:gd name="T4" fmla="*/ 99 w 208"/>
                  <a:gd name="T5" fmla="*/ 31 h 180"/>
                  <a:gd name="T6" fmla="*/ 117 w 208"/>
                  <a:gd name="T7" fmla="*/ 27 h 180"/>
                  <a:gd name="T8" fmla="*/ 92 w 208"/>
                  <a:gd name="T9" fmla="*/ 0 h 180"/>
                  <a:gd name="T10" fmla="*/ 59 w 208"/>
                  <a:gd name="T11" fmla="*/ 1 h 180"/>
                  <a:gd name="T12" fmla="*/ 29 w 208"/>
                  <a:gd name="T13" fmla="*/ 78 h 180"/>
                  <a:gd name="T14" fmla="*/ 5 w 208"/>
                  <a:gd name="T15" fmla="*/ 96 h 180"/>
                  <a:gd name="T16" fmla="*/ 4 w 208"/>
                  <a:gd name="T17" fmla="*/ 140 h 180"/>
                  <a:gd name="T18" fmla="*/ 21 w 208"/>
                  <a:gd name="T19" fmla="*/ 141 h 180"/>
                  <a:gd name="T20" fmla="*/ 44 w 208"/>
                  <a:gd name="T21" fmla="*/ 109 h 180"/>
                  <a:gd name="T22" fmla="*/ 38 w 208"/>
                  <a:gd name="T23" fmla="*/ 178 h 180"/>
                  <a:gd name="T24" fmla="*/ 57 w 208"/>
                  <a:gd name="T25" fmla="*/ 178 h 180"/>
                  <a:gd name="T26" fmla="*/ 103 w 208"/>
                  <a:gd name="T27" fmla="*/ 118 h 180"/>
                  <a:gd name="T28" fmla="*/ 128 w 208"/>
                  <a:gd name="T29" fmla="*/ 139 h 180"/>
                  <a:gd name="T30" fmla="*/ 104 w 208"/>
                  <a:gd name="T31" fmla="*/ 174 h 180"/>
                  <a:gd name="T32" fmla="*/ 119 w 208"/>
                  <a:gd name="T33" fmla="*/ 180 h 180"/>
                  <a:gd name="T34" fmla="*/ 160 w 208"/>
                  <a:gd name="T35" fmla="*/ 143 h 180"/>
                  <a:gd name="T36" fmla="*/ 186 w 208"/>
                  <a:gd name="T37" fmla="*/ 170 h 180"/>
                  <a:gd name="T38" fmla="*/ 202 w 208"/>
                  <a:gd name="T39" fmla="*/ 171 h 180"/>
                  <a:gd name="T40" fmla="*/ 195 w 208"/>
                  <a:gd name="T41" fmla="*/ 97 h 180"/>
                  <a:gd name="T42" fmla="*/ 195 w 208"/>
                  <a:gd name="T43" fmla="*/ 71 h 180"/>
                  <a:gd name="T44" fmla="*/ 14 w 208"/>
                  <a:gd name="T45" fmla="*/ 136 h 180"/>
                  <a:gd name="T46" fmla="*/ 19 w 208"/>
                  <a:gd name="T47" fmla="*/ 95 h 180"/>
                  <a:gd name="T48" fmla="*/ 36 w 208"/>
                  <a:gd name="T49" fmla="*/ 100 h 180"/>
                  <a:gd name="T50" fmla="*/ 17 w 208"/>
                  <a:gd name="T51" fmla="*/ 112 h 180"/>
                  <a:gd name="T52" fmla="*/ 172 w 208"/>
                  <a:gd name="T53" fmla="*/ 119 h 180"/>
                  <a:gd name="T54" fmla="*/ 192 w 208"/>
                  <a:gd name="T55" fmla="*/ 165 h 180"/>
                  <a:gd name="T56" fmla="*/ 157 w 208"/>
                  <a:gd name="T57" fmla="*/ 122 h 180"/>
                  <a:gd name="T58" fmla="*/ 152 w 208"/>
                  <a:gd name="T59" fmla="*/ 128 h 180"/>
                  <a:gd name="T60" fmla="*/ 115 w 208"/>
                  <a:gd name="T61" fmla="*/ 172 h 180"/>
                  <a:gd name="T62" fmla="*/ 135 w 208"/>
                  <a:gd name="T63" fmla="*/ 132 h 180"/>
                  <a:gd name="T64" fmla="*/ 111 w 208"/>
                  <a:gd name="T65" fmla="*/ 114 h 180"/>
                  <a:gd name="T66" fmla="*/ 90 w 208"/>
                  <a:gd name="T67" fmla="*/ 110 h 180"/>
                  <a:gd name="T68" fmla="*/ 87 w 208"/>
                  <a:gd name="T69" fmla="*/ 112 h 180"/>
                  <a:gd name="T70" fmla="*/ 47 w 208"/>
                  <a:gd name="T71" fmla="*/ 172 h 180"/>
                  <a:gd name="T72" fmla="*/ 61 w 208"/>
                  <a:gd name="T73" fmla="*/ 110 h 180"/>
                  <a:gd name="T74" fmla="*/ 47 w 208"/>
                  <a:gd name="T75" fmla="*/ 101 h 180"/>
                  <a:gd name="T76" fmla="*/ 46 w 208"/>
                  <a:gd name="T77" fmla="*/ 99 h 180"/>
                  <a:gd name="T78" fmla="*/ 37 w 208"/>
                  <a:gd name="T79" fmla="*/ 79 h 180"/>
                  <a:gd name="T80" fmla="*/ 50 w 208"/>
                  <a:gd name="T81" fmla="*/ 22 h 180"/>
                  <a:gd name="T82" fmla="*/ 63 w 208"/>
                  <a:gd name="T83" fmla="*/ 8 h 180"/>
                  <a:gd name="T84" fmla="*/ 107 w 208"/>
                  <a:gd name="T85" fmla="*/ 17 h 180"/>
                  <a:gd name="T86" fmla="*/ 82 w 208"/>
                  <a:gd name="T87" fmla="*/ 27 h 180"/>
                  <a:gd name="T88" fmla="*/ 76 w 208"/>
                  <a:gd name="T89" fmla="*/ 50 h 180"/>
                  <a:gd name="T90" fmla="*/ 194 w 208"/>
                  <a:gd name="T91" fmla="*/ 60 h 180"/>
                  <a:gd name="T92" fmla="*/ 187 w 208"/>
                  <a:gd name="T93" fmla="*/ 75 h 180"/>
                  <a:gd name="T94" fmla="*/ 192 w 208"/>
                  <a:gd name="T95" fmla="*/ 81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8" h="180">
                    <a:moveTo>
                      <a:pt x="208" y="55"/>
                    </a:moveTo>
                    <a:cubicBezTo>
                      <a:pt x="207" y="53"/>
                      <a:pt x="206" y="52"/>
                      <a:pt x="204" y="52"/>
                    </a:cubicBezTo>
                    <a:cubicBezTo>
                      <a:pt x="204" y="52"/>
                      <a:pt x="116" y="52"/>
                      <a:pt x="99" y="52"/>
                    </a:cubicBezTo>
                    <a:cubicBezTo>
                      <a:pt x="93" y="52"/>
                      <a:pt x="89" y="51"/>
                      <a:pt x="86" y="49"/>
                    </a:cubicBezTo>
                    <a:cubicBezTo>
                      <a:pt x="85" y="49"/>
                      <a:pt x="84" y="48"/>
                      <a:pt x="84" y="46"/>
                    </a:cubicBezTo>
                    <a:cubicBezTo>
                      <a:pt x="83" y="45"/>
                      <a:pt x="83" y="44"/>
                      <a:pt x="83" y="42"/>
                    </a:cubicBezTo>
                    <a:cubicBezTo>
                      <a:pt x="83" y="40"/>
                      <a:pt x="83" y="39"/>
                      <a:pt x="84" y="37"/>
                    </a:cubicBezTo>
                    <a:cubicBezTo>
                      <a:pt x="85" y="35"/>
                      <a:pt x="86" y="34"/>
                      <a:pt x="89" y="33"/>
                    </a:cubicBezTo>
                    <a:cubicBezTo>
                      <a:pt x="91" y="31"/>
                      <a:pt x="94" y="31"/>
                      <a:pt x="99" y="31"/>
                    </a:cubicBezTo>
                    <a:cubicBezTo>
                      <a:pt x="105" y="31"/>
                      <a:pt x="111" y="31"/>
                      <a:pt x="113" y="31"/>
                    </a:cubicBezTo>
                    <a:cubicBezTo>
                      <a:pt x="114" y="31"/>
                      <a:pt x="115" y="30"/>
                      <a:pt x="116" y="29"/>
                    </a:cubicBezTo>
                    <a:cubicBezTo>
                      <a:pt x="116" y="29"/>
                      <a:pt x="117" y="28"/>
                      <a:pt x="117" y="27"/>
                    </a:cubicBezTo>
                    <a:cubicBezTo>
                      <a:pt x="117" y="22"/>
                      <a:pt x="116" y="15"/>
                      <a:pt x="112" y="10"/>
                    </a:cubicBezTo>
                    <a:cubicBezTo>
                      <a:pt x="110" y="7"/>
                      <a:pt x="108" y="4"/>
                      <a:pt x="104" y="3"/>
                    </a:cubicBezTo>
                    <a:cubicBezTo>
                      <a:pt x="101" y="1"/>
                      <a:pt x="97" y="0"/>
                      <a:pt x="92" y="0"/>
                    </a:cubicBezTo>
                    <a:cubicBezTo>
                      <a:pt x="84" y="0"/>
                      <a:pt x="76" y="0"/>
                      <a:pt x="71" y="0"/>
                    </a:cubicBezTo>
                    <a:cubicBezTo>
                      <a:pt x="65" y="0"/>
                      <a:pt x="62" y="0"/>
                      <a:pt x="62" y="0"/>
                    </a:cubicBezTo>
                    <a:cubicBezTo>
                      <a:pt x="61" y="0"/>
                      <a:pt x="60" y="0"/>
                      <a:pt x="59" y="1"/>
                    </a:cubicBezTo>
                    <a:cubicBezTo>
                      <a:pt x="59" y="1"/>
                      <a:pt x="51" y="7"/>
                      <a:pt x="44" y="18"/>
                    </a:cubicBezTo>
                    <a:cubicBezTo>
                      <a:pt x="36" y="29"/>
                      <a:pt x="28" y="45"/>
                      <a:pt x="28" y="67"/>
                    </a:cubicBezTo>
                    <a:cubicBezTo>
                      <a:pt x="28" y="71"/>
                      <a:pt x="29" y="75"/>
                      <a:pt x="29" y="78"/>
                    </a:cubicBezTo>
                    <a:cubicBezTo>
                      <a:pt x="29" y="78"/>
                      <a:pt x="29" y="78"/>
                      <a:pt x="28" y="79"/>
                    </a:cubicBezTo>
                    <a:cubicBezTo>
                      <a:pt x="25" y="82"/>
                      <a:pt x="18" y="87"/>
                      <a:pt x="12" y="91"/>
                    </a:cubicBezTo>
                    <a:cubicBezTo>
                      <a:pt x="10" y="92"/>
                      <a:pt x="7" y="94"/>
                      <a:pt x="5" y="96"/>
                    </a:cubicBezTo>
                    <a:cubicBezTo>
                      <a:pt x="3" y="97"/>
                      <a:pt x="2" y="98"/>
                      <a:pt x="2" y="98"/>
                    </a:cubicBezTo>
                    <a:cubicBezTo>
                      <a:pt x="1" y="98"/>
                      <a:pt x="0" y="100"/>
                      <a:pt x="0" y="101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3"/>
                      <a:pt x="6" y="144"/>
                      <a:pt x="8" y="144"/>
                    </a:cubicBezTo>
                    <a:cubicBezTo>
                      <a:pt x="17" y="144"/>
                      <a:pt x="17" y="144"/>
                      <a:pt x="17" y="144"/>
                    </a:cubicBezTo>
                    <a:cubicBezTo>
                      <a:pt x="19" y="144"/>
                      <a:pt x="21" y="143"/>
                      <a:pt x="21" y="141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42" y="107"/>
                      <a:pt x="42" y="107"/>
                      <a:pt x="42" y="107"/>
                    </a:cubicBezTo>
                    <a:cubicBezTo>
                      <a:pt x="42" y="108"/>
                      <a:pt x="43" y="109"/>
                      <a:pt x="44" y="109"/>
                    </a:cubicBezTo>
                    <a:cubicBezTo>
                      <a:pt x="48" y="113"/>
                      <a:pt x="52" y="115"/>
                      <a:pt x="55" y="117"/>
                    </a:cubicBezTo>
                    <a:cubicBezTo>
                      <a:pt x="38" y="175"/>
                      <a:pt x="38" y="175"/>
                      <a:pt x="38" y="175"/>
                    </a:cubicBezTo>
                    <a:cubicBezTo>
                      <a:pt x="38" y="176"/>
                      <a:pt x="38" y="177"/>
                      <a:pt x="38" y="178"/>
                    </a:cubicBezTo>
                    <a:cubicBezTo>
                      <a:pt x="39" y="179"/>
                      <a:pt x="40" y="180"/>
                      <a:pt x="42" y="180"/>
                    </a:cubicBezTo>
                    <a:cubicBezTo>
                      <a:pt x="53" y="180"/>
                      <a:pt x="53" y="180"/>
                      <a:pt x="53" y="180"/>
                    </a:cubicBezTo>
                    <a:cubicBezTo>
                      <a:pt x="54" y="180"/>
                      <a:pt x="56" y="179"/>
                      <a:pt x="57" y="178"/>
                    </a:cubicBezTo>
                    <a:cubicBezTo>
                      <a:pt x="92" y="118"/>
                      <a:pt x="92" y="118"/>
                      <a:pt x="92" y="118"/>
                    </a:cubicBezTo>
                    <a:cubicBezTo>
                      <a:pt x="92" y="118"/>
                      <a:pt x="92" y="118"/>
                      <a:pt x="92" y="118"/>
                    </a:cubicBezTo>
                    <a:cubicBezTo>
                      <a:pt x="94" y="118"/>
                      <a:pt x="97" y="118"/>
                      <a:pt x="103" y="118"/>
                    </a:cubicBezTo>
                    <a:cubicBezTo>
                      <a:pt x="104" y="120"/>
                      <a:pt x="104" y="123"/>
                      <a:pt x="106" y="125"/>
                    </a:cubicBezTo>
                    <a:cubicBezTo>
                      <a:pt x="108" y="129"/>
                      <a:pt x="113" y="133"/>
                      <a:pt x="118" y="136"/>
                    </a:cubicBezTo>
                    <a:cubicBezTo>
                      <a:pt x="121" y="137"/>
                      <a:pt x="124" y="138"/>
                      <a:pt x="128" y="139"/>
                    </a:cubicBezTo>
                    <a:cubicBezTo>
                      <a:pt x="122" y="148"/>
                      <a:pt x="116" y="156"/>
                      <a:pt x="112" y="162"/>
                    </a:cubicBezTo>
                    <a:cubicBezTo>
                      <a:pt x="110" y="166"/>
                      <a:pt x="108" y="169"/>
                      <a:pt x="107" y="171"/>
                    </a:cubicBezTo>
                    <a:cubicBezTo>
                      <a:pt x="105" y="173"/>
                      <a:pt x="104" y="174"/>
                      <a:pt x="104" y="174"/>
                    </a:cubicBezTo>
                    <a:cubicBezTo>
                      <a:pt x="104" y="175"/>
                      <a:pt x="104" y="176"/>
                      <a:pt x="104" y="178"/>
                    </a:cubicBezTo>
                    <a:cubicBezTo>
                      <a:pt x="105" y="179"/>
                      <a:pt x="106" y="180"/>
                      <a:pt x="108" y="180"/>
                    </a:cubicBezTo>
                    <a:cubicBezTo>
                      <a:pt x="119" y="180"/>
                      <a:pt x="119" y="180"/>
                      <a:pt x="119" y="180"/>
                    </a:cubicBezTo>
                    <a:cubicBezTo>
                      <a:pt x="120" y="180"/>
                      <a:pt x="121" y="180"/>
                      <a:pt x="122" y="179"/>
                    </a:cubicBezTo>
                    <a:cubicBezTo>
                      <a:pt x="159" y="146"/>
                      <a:pt x="159" y="146"/>
                      <a:pt x="159" y="146"/>
                    </a:cubicBezTo>
                    <a:cubicBezTo>
                      <a:pt x="160" y="145"/>
                      <a:pt x="160" y="144"/>
                      <a:pt x="160" y="143"/>
                    </a:cubicBezTo>
                    <a:cubicBezTo>
                      <a:pt x="160" y="130"/>
                      <a:pt x="160" y="130"/>
                      <a:pt x="160" y="130"/>
                    </a:cubicBezTo>
                    <a:cubicBezTo>
                      <a:pt x="161" y="128"/>
                      <a:pt x="163" y="127"/>
                      <a:pt x="166" y="125"/>
                    </a:cubicBezTo>
                    <a:cubicBezTo>
                      <a:pt x="186" y="170"/>
                      <a:pt x="186" y="170"/>
                      <a:pt x="186" y="170"/>
                    </a:cubicBezTo>
                    <a:cubicBezTo>
                      <a:pt x="186" y="172"/>
                      <a:pt x="188" y="173"/>
                      <a:pt x="189" y="173"/>
                    </a:cubicBezTo>
                    <a:cubicBezTo>
                      <a:pt x="199" y="173"/>
                      <a:pt x="199" y="173"/>
                      <a:pt x="199" y="173"/>
                    </a:cubicBezTo>
                    <a:cubicBezTo>
                      <a:pt x="200" y="173"/>
                      <a:pt x="201" y="172"/>
                      <a:pt x="202" y="171"/>
                    </a:cubicBezTo>
                    <a:cubicBezTo>
                      <a:pt x="203" y="170"/>
                      <a:pt x="203" y="169"/>
                      <a:pt x="203" y="168"/>
                    </a:cubicBezTo>
                    <a:cubicBezTo>
                      <a:pt x="188" y="105"/>
                      <a:pt x="188" y="105"/>
                      <a:pt x="188" y="105"/>
                    </a:cubicBezTo>
                    <a:cubicBezTo>
                      <a:pt x="190" y="103"/>
                      <a:pt x="193" y="100"/>
                      <a:pt x="195" y="97"/>
                    </a:cubicBezTo>
                    <a:cubicBezTo>
                      <a:pt x="199" y="93"/>
                      <a:pt x="201" y="89"/>
                      <a:pt x="201" y="85"/>
                    </a:cubicBezTo>
                    <a:cubicBezTo>
                      <a:pt x="201" y="82"/>
                      <a:pt x="200" y="79"/>
                      <a:pt x="199" y="78"/>
                    </a:cubicBezTo>
                    <a:cubicBezTo>
                      <a:pt x="198" y="75"/>
                      <a:pt x="196" y="73"/>
                      <a:pt x="195" y="71"/>
                    </a:cubicBezTo>
                    <a:cubicBezTo>
                      <a:pt x="207" y="59"/>
                      <a:pt x="207" y="59"/>
                      <a:pt x="207" y="59"/>
                    </a:cubicBezTo>
                    <a:cubicBezTo>
                      <a:pt x="208" y="58"/>
                      <a:pt x="208" y="56"/>
                      <a:pt x="208" y="55"/>
                    </a:cubicBezTo>
                    <a:close/>
                    <a:moveTo>
                      <a:pt x="14" y="136"/>
                    </a:moveTo>
                    <a:cubicBezTo>
                      <a:pt x="11" y="136"/>
                      <a:pt x="11" y="136"/>
                      <a:pt x="11" y="136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11" y="101"/>
                      <a:pt x="15" y="98"/>
                      <a:pt x="19" y="95"/>
                    </a:cubicBezTo>
                    <a:cubicBezTo>
                      <a:pt x="23" y="93"/>
                      <a:pt x="26" y="90"/>
                      <a:pt x="29" y="88"/>
                    </a:cubicBezTo>
                    <a:cubicBezTo>
                      <a:pt x="30" y="88"/>
                      <a:pt x="30" y="87"/>
                      <a:pt x="31" y="87"/>
                    </a:cubicBezTo>
                    <a:cubicBezTo>
                      <a:pt x="32" y="92"/>
                      <a:pt x="34" y="96"/>
                      <a:pt x="36" y="100"/>
                    </a:cubicBezTo>
                    <a:cubicBezTo>
                      <a:pt x="36" y="100"/>
                      <a:pt x="37" y="100"/>
                      <a:pt x="37" y="101"/>
                    </a:cubicBezTo>
                    <a:cubicBezTo>
                      <a:pt x="19" y="109"/>
                      <a:pt x="19" y="109"/>
                      <a:pt x="19" y="109"/>
                    </a:cubicBezTo>
                    <a:cubicBezTo>
                      <a:pt x="18" y="109"/>
                      <a:pt x="17" y="110"/>
                      <a:pt x="17" y="112"/>
                    </a:cubicBezTo>
                    <a:lnTo>
                      <a:pt x="14" y="136"/>
                    </a:lnTo>
                    <a:close/>
                    <a:moveTo>
                      <a:pt x="192" y="165"/>
                    </a:moveTo>
                    <a:cubicBezTo>
                      <a:pt x="172" y="119"/>
                      <a:pt x="172" y="119"/>
                      <a:pt x="172" y="119"/>
                    </a:cubicBezTo>
                    <a:cubicBezTo>
                      <a:pt x="181" y="112"/>
                      <a:pt x="181" y="112"/>
                      <a:pt x="181" y="112"/>
                    </a:cubicBezTo>
                    <a:cubicBezTo>
                      <a:pt x="194" y="165"/>
                      <a:pt x="194" y="165"/>
                      <a:pt x="194" y="165"/>
                    </a:cubicBezTo>
                    <a:lnTo>
                      <a:pt x="192" y="165"/>
                    </a:lnTo>
                    <a:close/>
                    <a:moveTo>
                      <a:pt x="189" y="92"/>
                    </a:moveTo>
                    <a:cubicBezTo>
                      <a:pt x="182" y="101"/>
                      <a:pt x="173" y="109"/>
                      <a:pt x="166" y="115"/>
                    </a:cubicBezTo>
                    <a:cubicBezTo>
                      <a:pt x="162" y="118"/>
                      <a:pt x="159" y="120"/>
                      <a:pt x="157" y="122"/>
                    </a:cubicBezTo>
                    <a:cubicBezTo>
                      <a:pt x="156" y="123"/>
                      <a:pt x="155" y="123"/>
                      <a:pt x="155" y="124"/>
                    </a:cubicBezTo>
                    <a:cubicBezTo>
                      <a:pt x="154" y="124"/>
                      <a:pt x="154" y="124"/>
                      <a:pt x="154" y="124"/>
                    </a:cubicBezTo>
                    <a:cubicBezTo>
                      <a:pt x="153" y="125"/>
                      <a:pt x="152" y="126"/>
                      <a:pt x="152" y="128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18" y="172"/>
                      <a:pt x="118" y="172"/>
                      <a:pt x="118" y="172"/>
                    </a:cubicBezTo>
                    <a:cubicBezTo>
                      <a:pt x="115" y="172"/>
                      <a:pt x="115" y="172"/>
                      <a:pt x="115" y="172"/>
                    </a:cubicBezTo>
                    <a:cubicBezTo>
                      <a:pt x="120" y="165"/>
                      <a:pt x="128" y="153"/>
                      <a:pt x="138" y="138"/>
                    </a:cubicBezTo>
                    <a:cubicBezTo>
                      <a:pt x="139" y="137"/>
                      <a:pt x="139" y="135"/>
                      <a:pt x="138" y="134"/>
                    </a:cubicBezTo>
                    <a:cubicBezTo>
                      <a:pt x="137" y="133"/>
                      <a:pt x="136" y="132"/>
                      <a:pt x="135" y="132"/>
                    </a:cubicBezTo>
                    <a:cubicBezTo>
                      <a:pt x="129" y="132"/>
                      <a:pt x="123" y="130"/>
                      <a:pt x="118" y="126"/>
                    </a:cubicBezTo>
                    <a:cubicBezTo>
                      <a:pt x="116" y="124"/>
                      <a:pt x="114" y="122"/>
                      <a:pt x="112" y="120"/>
                    </a:cubicBezTo>
                    <a:cubicBezTo>
                      <a:pt x="111" y="118"/>
                      <a:pt x="111" y="116"/>
                      <a:pt x="111" y="114"/>
                    </a:cubicBezTo>
                    <a:cubicBezTo>
                      <a:pt x="111" y="113"/>
                      <a:pt x="110" y="112"/>
                      <a:pt x="109" y="111"/>
                    </a:cubicBezTo>
                    <a:cubicBezTo>
                      <a:pt x="109" y="110"/>
                      <a:pt x="108" y="110"/>
                      <a:pt x="107" y="110"/>
                    </a:cubicBezTo>
                    <a:cubicBezTo>
                      <a:pt x="92" y="110"/>
                      <a:pt x="90" y="110"/>
                      <a:pt x="90" y="110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89" y="110"/>
                      <a:pt x="88" y="110"/>
                      <a:pt x="87" y="111"/>
                    </a:cubicBezTo>
                    <a:cubicBezTo>
                      <a:pt x="87" y="111"/>
                      <a:pt x="87" y="112"/>
                      <a:pt x="87" y="112"/>
                    </a:cubicBezTo>
                    <a:cubicBezTo>
                      <a:pt x="87" y="112"/>
                      <a:pt x="87" y="112"/>
                      <a:pt x="87" y="112"/>
                    </a:cubicBezTo>
                    <a:cubicBezTo>
                      <a:pt x="51" y="172"/>
                      <a:pt x="51" y="172"/>
                      <a:pt x="51" y="172"/>
                    </a:cubicBezTo>
                    <a:cubicBezTo>
                      <a:pt x="47" y="172"/>
                      <a:pt x="47" y="172"/>
                      <a:pt x="47" y="172"/>
                    </a:cubicBezTo>
                    <a:cubicBezTo>
                      <a:pt x="64" y="115"/>
                      <a:pt x="64" y="115"/>
                      <a:pt x="64" y="115"/>
                    </a:cubicBezTo>
                    <a:cubicBezTo>
                      <a:pt x="64" y="114"/>
                      <a:pt x="64" y="113"/>
                      <a:pt x="64" y="112"/>
                    </a:cubicBezTo>
                    <a:cubicBezTo>
                      <a:pt x="63" y="111"/>
                      <a:pt x="62" y="110"/>
                      <a:pt x="61" y="110"/>
                    </a:cubicBezTo>
                    <a:cubicBezTo>
                      <a:pt x="61" y="110"/>
                      <a:pt x="61" y="110"/>
                      <a:pt x="61" y="110"/>
                    </a:cubicBezTo>
                    <a:cubicBezTo>
                      <a:pt x="61" y="110"/>
                      <a:pt x="61" y="110"/>
                      <a:pt x="60" y="110"/>
                    </a:cubicBezTo>
                    <a:cubicBezTo>
                      <a:pt x="58" y="109"/>
                      <a:pt x="52" y="107"/>
                      <a:pt x="47" y="101"/>
                    </a:cubicBezTo>
                    <a:cubicBezTo>
                      <a:pt x="46" y="101"/>
                      <a:pt x="46" y="101"/>
                      <a:pt x="46" y="100"/>
                    </a:cubicBezTo>
                    <a:cubicBezTo>
                      <a:pt x="46" y="100"/>
                      <a:pt x="46" y="100"/>
                      <a:pt x="46" y="99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6" y="99"/>
                      <a:pt x="45" y="99"/>
                      <a:pt x="44" y="98"/>
                    </a:cubicBezTo>
                    <a:cubicBezTo>
                      <a:pt x="44" y="97"/>
                      <a:pt x="44" y="97"/>
                      <a:pt x="43" y="96"/>
                    </a:cubicBezTo>
                    <a:cubicBezTo>
                      <a:pt x="42" y="93"/>
                      <a:pt x="39" y="88"/>
                      <a:pt x="37" y="79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75"/>
                      <a:pt x="36" y="71"/>
                      <a:pt x="36" y="67"/>
                    </a:cubicBezTo>
                    <a:cubicBezTo>
                      <a:pt x="36" y="47"/>
                      <a:pt x="43" y="32"/>
                      <a:pt x="50" y="22"/>
                    </a:cubicBezTo>
                    <a:cubicBezTo>
                      <a:pt x="54" y="17"/>
                      <a:pt x="57" y="13"/>
                      <a:pt x="60" y="11"/>
                    </a:cubicBezTo>
                    <a:cubicBezTo>
                      <a:pt x="61" y="10"/>
                      <a:pt x="62" y="9"/>
                      <a:pt x="63" y="8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7" y="8"/>
                      <a:pt x="79" y="8"/>
                      <a:pt x="92" y="8"/>
                    </a:cubicBezTo>
                    <a:cubicBezTo>
                      <a:pt x="96" y="8"/>
                      <a:pt x="98" y="9"/>
                      <a:pt x="100" y="10"/>
                    </a:cubicBezTo>
                    <a:cubicBezTo>
                      <a:pt x="104" y="11"/>
                      <a:pt x="106" y="14"/>
                      <a:pt x="107" y="17"/>
                    </a:cubicBezTo>
                    <a:cubicBezTo>
                      <a:pt x="108" y="19"/>
                      <a:pt x="108" y="21"/>
                      <a:pt x="108" y="23"/>
                    </a:cubicBezTo>
                    <a:cubicBezTo>
                      <a:pt x="106" y="23"/>
                      <a:pt x="102" y="23"/>
                      <a:pt x="99" y="23"/>
                    </a:cubicBezTo>
                    <a:cubicBezTo>
                      <a:pt x="92" y="23"/>
                      <a:pt x="86" y="24"/>
                      <a:pt x="82" y="27"/>
                    </a:cubicBezTo>
                    <a:cubicBezTo>
                      <a:pt x="79" y="29"/>
                      <a:pt x="78" y="31"/>
                      <a:pt x="76" y="34"/>
                    </a:cubicBezTo>
                    <a:cubicBezTo>
                      <a:pt x="75" y="36"/>
                      <a:pt x="75" y="39"/>
                      <a:pt x="75" y="42"/>
                    </a:cubicBezTo>
                    <a:cubicBezTo>
                      <a:pt x="75" y="45"/>
                      <a:pt x="75" y="47"/>
                      <a:pt x="76" y="50"/>
                    </a:cubicBezTo>
                    <a:cubicBezTo>
                      <a:pt x="78" y="53"/>
                      <a:pt x="81" y="56"/>
                      <a:pt x="85" y="58"/>
                    </a:cubicBezTo>
                    <a:cubicBezTo>
                      <a:pt x="89" y="60"/>
                      <a:pt x="93" y="60"/>
                      <a:pt x="99" y="60"/>
                    </a:cubicBezTo>
                    <a:cubicBezTo>
                      <a:pt x="112" y="60"/>
                      <a:pt x="171" y="60"/>
                      <a:pt x="194" y="60"/>
                    </a:cubicBezTo>
                    <a:cubicBezTo>
                      <a:pt x="186" y="69"/>
                      <a:pt x="186" y="69"/>
                      <a:pt x="186" y="69"/>
                    </a:cubicBezTo>
                    <a:cubicBezTo>
                      <a:pt x="185" y="70"/>
                      <a:pt x="185" y="71"/>
                      <a:pt x="185" y="72"/>
                    </a:cubicBezTo>
                    <a:cubicBezTo>
                      <a:pt x="185" y="73"/>
                      <a:pt x="186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8" y="76"/>
                      <a:pt x="190" y="78"/>
                    </a:cubicBezTo>
                    <a:cubicBezTo>
                      <a:pt x="191" y="79"/>
                      <a:pt x="192" y="80"/>
                      <a:pt x="192" y="81"/>
                    </a:cubicBezTo>
                    <a:cubicBezTo>
                      <a:pt x="193" y="82"/>
                      <a:pt x="193" y="83"/>
                      <a:pt x="193" y="85"/>
                    </a:cubicBezTo>
                    <a:cubicBezTo>
                      <a:pt x="193" y="86"/>
                      <a:pt x="192" y="89"/>
                      <a:pt x="189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41873">
                  <a:defRPr/>
                </a:pPr>
                <a:endParaRPr lang="ru-RU"/>
              </a:p>
            </p:txBody>
          </p:sp>
          <p:sp>
            <p:nvSpPr>
              <p:cNvPr id="177" name="Freeform 32"/>
              <p:cNvSpPr>
                <a:spLocks/>
              </p:cNvSpPr>
              <p:nvPr/>
            </p:nvSpPr>
            <p:spPr bwMode="auto">
              <a:xfrm>
                <a:off x="5895975" y="3775075"/>
                <a:ext cx="500062" cy="188913"/>
              </a:xfrm>
              <a:custGeom>
                <a:avLst/>
                <a:gdLst>
                  <a:gd name="T0" fmla="*/ 29 w 132"/>
                  <a:gd name="T1" fmla="*/ 50 h 50"/>
                  <a:gd name="T2" fmla="*/ 50 w 132"/>
                  <a:gd name="T3" fmla="*/ 50 h 50"/>
                  <a:gd name="T4" fmla="*/ 70 w 132"/>
                  <a:gd name="T5" fmla="*/ 50 h 50"/>
                  <a:gd name="T6" fmla="*/ 71 w 132"/>
                  <a:gd name="T7" fmla="*/ 50 h 50"/>
                  <a:gd name="T8" fmla="*/ 100 w 132"/>
                  <a:gd name="T9" fmla="*/ 50 h 50"/>
                  <a:gd name="T10" fmla="*/ 107 w 132"/>
                  <a:gd name="T11" fmla="*/ 50 h 50"/>
                  <a:gd name="T12" fmla="*/ 132 w 132"/>
                  <a:gd name="T13" fmla="*/ 25 h 50"/>
                  <a:gd name="T14" fmla="*/ 128 w 132"/>
                  <a:gd name="T15" fmla="*/ 21 h 50"/>
                  <a:gd name="T16" fmla="*/ 124 w 132"/>
                  <a:gd name="T17" fmla="*/ 25 h 50"/>
                  <a:gd name="T18" fmla="*/ 119 w 132"/>
                  <a:gd name="T19" fmla="*/ 37 h 50"/>
                  <a:gd name="T20" fmla="*/ 107 w 132"/>
                  <a:gd name="T21" fmla="*/ 42 h 50"/>
                  <a:gd name="T22" fmla="*/ 100 w 132"/>
                  <a:gd name="T23" fmla="*/ 42 h 50"/>
                  <a:gd name="T24" fmla="*/ 71 w 132"/>
                  <a:gd name="T25" fmla="*/ 42 h 50"/>
                  <a:gd name="T26" fmla="*/ 70 w 132"/>
                  <a:gd name="T27" fmla="*/ 42 h 50"/>
                  <a:gd name="T28" fmla="*/ 50 w 132"/>
                  <a:gd name="T29" fmla="*/ 42 h 50"/>
                  <a:gd name="T30" fmla="*/ 37 w 132"/>
                  <a:gd name="T31" fmla="*/ 37 h 50"/>
                  <a:gd name="T32" fmla="*/ 32 w 132"/>
                  <a:gd name="T33" fmla="*/ 25 h 50"/>
                  <a:gd name="T34" fmla="*/ 37 w 132"/>
                  <a:gd name="T35" fmla="*/ 13 h 50"/>
                  <a:gd name="T36" fmla="*/ 50 w 132"/>
                  <a:gd name="T37" fmla="*/ 8 h 50"/>
                  <a:gd name="T38" fmla="*/ 54 w 132"/>
                  <a:gd name="T39" fmla="*/ 4 h 50"/>
                  <a:gd name="T40" fmla="*/ 50 w 132"/>
                  <a:gd name="T41" fmla="*/ 0 h 50"/>
                  <a:gd name="T42" fmla="*/ 24 w 132"/>
                  <a:gd name="T43" fmla="*/ 25 h 50"/>
                  <a:gd name="T44" fmla="*/ 31 w 132"/>
                  <a:gd name="T45" fmla="*/ 42 h 50"/>
                  <a:gd name="T46" fmla="*/ 29 w 132"/>
                  <a:gd name="T47" fmla="*/ 42 h 50"/>
                  <a:gd name="T48" fmla="*/ 14 w 132"/>
                  <a:gd name="T49" fmla="*/ 36 h 50"/>
                  <a:gd name="T50" fmla="*/ 8 w 132"/>
                  <a:gd name="T51" fmla="*/ 22 h 50"/>
                  <a:gd name="T52" fmla="*/ 4 w 132"/>
                  <a:gd name="T53" fmla="*/ 18 h 50"/>
                  <a:gd name="T54" fmla="*/ 0 w 132"/>
                  <a:gd name="T55" fmla="*/ 22 h 50"/>
                  <a:gd name="T56" fmla="*/ 29 w 132"/>
                  <a:gd name="T5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2" h="50">
                    <a:moveTo>
                      <a:pt x="29" y="50"/>
                    </a:moveTo>
                    <a:cubicBezTo>
                      <a:pt x="50" y="50"/>
                      <a:pt x="50" y="50"/>
                      <a:pt x="50" y="50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7" y="50"/>
                      <a:pt x="107" y="50"/>
                      <a:pt x="107" y="50"/>
                    </a:cubicBezTo>
                    <a:cubicBezTo>
                      <a:pt x="121" y="50"/>
                      <a:pt x="132" y="39"/>
                      <a:pt x="132" y="25"/>
                    </a:cubicBezTo>
                    <a:cubicBezTo>
                      <a:pt x="132" y="23"/>
                      <a:pt x="130" y="21"/>
                      <a:pt x="128" y="21"/>
                    </a:cubicBezTo>
                    <a:cubicBezTo>
                      <a:pt x="126" y="21"/>
                      <a:pt x="124" y="23"/>
                      <a:pt x="124" y="25"/>
                    </a:cubicBezTo>
                    <a:cubicBezTo>
                      <a:pt x="124" y="30"/>
                      <a:pt x="122" y="34"/>
                      <a:pt x="119" y="37"/>
                    </a:cubicBezTo>
                    <a:cubicBezTo>
                      <a:pt x="116" y="40"/>
                      <a:pt x="112" y="42"/>
                      <a:pt x="107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5" y="42"/>
                      <a:pt x="41" y="40"/>
                      <a:pt x="37" y="37"/>
                    </a:cubicBezTo>
                    <a:cubicBezTo>
                      <a:pt x="34" y="34"/>
                      <a:pt x="32" y="30"/>
                      <a:pt x="32" y="25"/>
                    </a:cubicBezTo>
                    <a:cubicBezTo>
                      <a:pt x="32" y="20"/>
                      <a:pt x="34" y="16"/>
                      <a:pt x="37" y="13"/>
                    </a:cubicBezTo>
                    <a:cubicBezTo>
                      <a:pt x="41" y="10"/>
                      <a:pt x="45" y="8"/>
                      <a:pt x="50" y="8"/>
                    </a:cubicBezTo>
                    <a:cubicBezTo>
                      <a:pt x="52" y="8"/>
                      <a:pt x="54" y="6"/>
                      <a:pt x="54" y="4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36" y="0"/>
                      <a:pt x="24" y="11"/>
                      <a:pt x="24" y="25"/>
                    </a:cubicBezTo>
                    <a:cubicBezTo>
                      <a:pt x="24" y="32"/>
                      <a:pt x="27" y="38"/>
                      <a:pt x="31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3" y="42"/>
                      <a:pt x="18" y="40"/>
                      <a:pt x="14" y="36"/>
                    </a:cubicBezTo>
                    <a:cubicBezTo>
                      <a:pt x="11" y="33"/>
                      <a:pt x="8" y="27"/>
                      <a:pt x="8" y="22"/>
                    </a:cubicBezTo>
                    <a:cubicBezTo>
                      <a:pt x="8" y="20"/>
                      <a:pt x="6" y="18"/>
                      <a:pt x="4" y="18"/>
                    </a:cubicBezTo>
                    <a:cubicBezTo>
                      <a:pt x="2" y="18"/>
                      <a:pt x="0" y="20"/>
                      <a:pt x="0" y="22"/>
                    </a:cubicBezTo>
                    <a:cubicBezTo>
                      <a:pt x="0" y="38"/>
                      <a:pt x="13" y="50"/>
                      <a:pt x="2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41873">
                  <a:defRPr/>
                </a:pPr>
                <a:endParaRPr lang="ru-RU"/>
              </a:p>
            </p:txBody>
          </p:sp>
          <p:sp>
            <p:nvSpPr>
              <p:cNvPr id="178" name="Freeform 33"/>
              <p:cNvSpPr>
                <a:spLocks noEditPoints="1"/>
              </p:cNvSpPr>
              <p:nvPr/>
            </p:nvSpPr>
            <p:spPr bwMode="auto">
              <a:xfrm>
                <a:off x="5913438" y="4741863"/>
                <a:ext cx="458787" cy="501650"/>
              </a:xfrm>
              <a:custGeom>
                <a:avLst/>
                <a:gdLst>
                  <a:gd name="T0" fmla="*/ 116 w 121"/>
                  <a:gd name="T1" fmla="*/ 17 h 133"/>
                  <a:gd name="T2" fmla="*/ 93 w 121"/>
                  <a:gd name="T3" fmla="*/ 4 h 133"/>
                  <a:gd name="T4" fmla="*/ 60 w 121"/>
                  <a:gd name="T5" fmla="*/ 0 h 133"/>
                  <a:gd name="T6" fmla="*/ 19 w 121"/>
                  <a:gd name="T7" fmla="*/ 8 h 133"/>
                  <a:gd name="T8" fmla="*/ 5 w 121"/>
                  <a:gd name="T9" fmla="*/ 17 h 133"/>
                  <a:gd name="T10" fmla="*/ 0 w 121"/>
                  <a:gd name="T11" fmla="*/ 30 h 133"/>
                  <a:gd name="T12" fmla="*/ 0 w 121"/>
                  <a:gd name="T13" fmla="*/ 66 h 133"/>
                  <a:gd name="T14" fmla="*/ 0 w 121"/>
                  <a:gd name="T15" fmla="*/ 67 h 133"/>
                  <a:gd name="T16" fmla="*/ 0 w 121"/>
                  <a:gd name="T17" fmla="*/ 103 h 133"/>
                  <a:gd name="T18" fmla="*/ 5 w 121"/>
                  <a:gd name="T19" fmla="*/ 116 h 133"/>
                  <a:gd name="T20" fmla="*/ 28 w 121"/>
                  <a:gd name="T21" fmla="*/ 129 h 133"/>
                  <a:gd name="T22" fmla="*/ 60 w 121"/>
                  <a:gd name="T23" fmla="*/ 133 h 133"/>
                  <a:gd name="T24" fmla="*/ 102 w 121"/>
                  <a:gd name="T25" fmla="*/ 125 h 133"/>
                  <a:gd name="T26" fmla="*/ 116 w 121"/>
                  <a:gd name="T27" fmla="*/ 116 h 133"/>
                  <a:gd name="T28" fmla="*/ 121 w 121"/>
                  <a:gd name="T29" fmla="*/ 103 h 133"/>
                  <a:gd name="T30" fmla="*/ 121 w 121"/>
                  <a:gd name="T31" fmla="*/ 79 h 133"/>
                  <a:gd name="T32" fmla="*/ 121 w 121"/>
                  <a:gd name="T33" fmla="*/ 67 h 133"/>
                  <a:gd name="T34" fmla="*/ 121 w 121"/>
                  <a:gd name="T35" fmla="*/ 66 h 133"/>
                  <a:gd name="T36" fmla="*/ 121 w 121"/>
                  <a:gd name="T37" fmla="*/ 43 h 133"/>
                  <a:gd name="T38" fmla="*/ 121 w 121"/>
                  <a:gd name="T39" fmla="*/ 30 h 133"/>
                  <a:gd name="T40" fmla="*/ 116 w 121"/>
                  <a:gd name="T41" fmla="*/ 17 h 133"/>
                  <a:gd name="T42" fmla="*/ 113 w 121"/>
                  <a:gd name="T43" fmla="*/ 66 h 133"/>
                  <a:gd name="T44" fmla="*/ 113 w 121"/>
                  <a:gd name="T45" fmla="*/ 67 h 133"/>
                  <a:gd name="T46" fmla="*/ 110 w 121"/>
                  <a:gd name="T47" fmla="*/ 74 h 133"/>
                  <a:gd name="T48" fmla="*/ 91 w 121"/>
                  <a:gd name="T49" fmla="*/ 85 h 133"/>
                  <a:gd name="T50" fmla="*/ 60 w 121"/>
                  <a:gd name="T51" fmla="*/ 89 h 133"/>
                  <a:gd name="T52" fmla="*/ 22 w 121"/>
                  <a:gd name="T53" fmla="*/ 82 h 133"/>
                  <a:gd name="T54" fmla="*/ 11 w 121"/>
                  <a:gd name="T55" fmla="*/ 74 h 133"/>
                  <a:gd name="T56" fmla="*/ 8 w 121"/>
                  <a:gd name="T57" fmla="*/ 67 h 133"/>
                  <a:gd name="T58" fmla="*/ 8 w 121"/>
                  <a:gd name="T59" fmla="*/ 66 h 133"/>
                  <a:gd name="T60" fmla="*/ 8 w 121"/>
                  <a:gd name="T61" fmla="*/ 46 h 133"/>
                  <a:gd name="T62" fmla="*/ 28 w 121"/>
                  <a:gd name="T63" fmla="*/ 56 h 133"/>
                  <a:gd name="T64" fmla="*/ 60 w 121"/>
                  <a:gd name="T65" fmla="*/ 61 h 133"/>
                  <a:gd name="T66" fmla="*/ 102 w 121"/>
                  <a:gd name="T67" fmla="*/ 52 h 133"/>
                  <a:gd name="T68" fmla="*/ 113 w 121"/>
                  <a:gd name="T69" fmla="*/ 46 h 133"/>
                  <a:gd name="T70" fmla="*/ 113 w 121"/>
                  <a:gd name="T71" fmla="*/ 66 h 133"/>
                  <a:gd name="T72" fmla="*/ 11 w 121"/>
                  <a:gd name="T73" fmla="*/ 22 h 133"/>
                  <a:gd name="T74" fmla="*/ 30 w 121"/>
                  <a:gd name="T75" fmla="*/ 12 h 133"/>
                  <a:gd name="T76" fmla="*/ 60 w 121"/>
                  <a:gd name="T77" fmla="*/ 8 h 133"/>
                  <a:gd name="T78" fmla="*/ 99 w 121"/>
                  <a:gd name="T79" fmla="*/ 15 h 133"/>
                  <a:gd name="T80" fmla="*/ 110 w 121"/>
                  <a:gd name="T81" fmla="*/ 22 h 133"/>
                  <a:gd name="T82" fmla="*/ 113 w 121"/>
                  <a:gd name="T83" fmla="*/ 30 h 133"/>
                  <a:gd name="T84" fmla="*/ 110 w 121"/>
                  <a:gd name="T85" fmla="*/ 38 h 133"/>
                  <a:gd name="T86" fmla="*/ 91 w 121"/>
                  <a:gd name="T87" fmla="*/ 48 h 133"/>
                  <a:gd name="T88" fmla="*/ 60 w 121"/>
                  <a:gd name="T89" fmla="*/ 53 h 133"/>
                  <a:gd name="T90" fmla="*/ 22 w 121"/>
                  <a:gd name="T91" fmla="*/ 45 h 133"/>
                  <a:gd name="T92" fmla="*/ 11 w 121"/>
                  <a:gd name="T93" fmla="*/ 38 h 133"/>
                  <a:gd name="T94" fmla="*/ 8 w 121"/>
                  <a:gd name="T95" fmla="*/ 30 h 133"/>
                  <a:gd name="T96" fmla="*/ 11 w 121"/>
                  <a:gd name="T97" fmla="*/ 22 h 133"/>
                  <a:gd name="T98" fmla="*/ 110 w 121"/>
                  <a:gd name="T99" fmla="*/ 111 h 133"/>
                  <a:gd name="T100" fmla="*/ 91 w 121"/>
                  <a:gd name="T101" fmla="*/ 121 h 133"/>
                  <a:gd name="T102" fmla="*/ 60 w 121"/>
                  <a:gd name="T103" fmla="*/ 125 h 133"/>
                  <a:gd name="T104" fmla="*/ 22 w 121"/>
                  <a:gd name="T105" fmla="*/ 118 h 133"/>
                  <a:gd name="T106" fmla="*/ 11 w 121"/>
                  <a:gd name="T107" fmla="*/ 111 h 133"/>
                  <a:gd name="T108" fmla="*/ 8 w 121"/>
                  <a:gd name="T109" fmla="*/ 103 h 133"/>
                  <a:gd name="T110" fmla="*/ 8 w 121"/>
                  <a:gd name="T111" fmla="*/ 82 h 133"/>
                  <a:gd name="T112" fmla="*/ 28 w 121"/>
                  <a:gd name="T113" fmla="*/ 92 h 133"/>
                  <a:gd name="T114" fmla="*/ 60 w 121"/>
                  <a:gd name="T115" fmla="*/ 97 h 133"/>
                  <a:gd name="T116" fmla="*/ 102 w 121"/>
                  <a:gd name="T117" fmla="*/ 89 h 133"/>
                  <a:gd name="T118" fmla="*/ 113 w 121"/>
                  <a:gd name="T119" fmla="*/ 82 h 133"/>
                  <a:gd name="T120" fmla="*/ 113 w 121"/>
                  <a:gd name="T121" fmla="*/ 103 h 133"/>
                  <a:gd name="T122" fmla="*/ 110 w 121"/>
                  <a:gd name="T123" fmla="*/ 11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1" h="133">
                    <a:moveTo>
                      <a:pt x="116" y="17"/>
                    </a:moveTo>
                    <a:cubicBezTo>
                      <a:pt x="110" y="12"/>
                      <a:pt x="103" y="7"/>
                      <a:pt x="93" y="4"/>
                    </a:cubicBezTo>
                    <a:cubicBezTo>
                      <a:pt x="84" y="1"/>
                      <a:pt x="73" y="0"/>
                      <a:pt x="60" y="0"/>
                    </a:cubicBezTo>
                    <a:cubicBezTo>
                      <a:pt x="44" y="0"/>
                      <a:pt x="30" y="3"/>
                      <a:pt x="19" y="8"/>
                    </a:cubicBezTo>
                    <a:cubicBezTo>
                      <a:pt x="13" y="10"/>
                      <a:pt x="9" y="13"/>
                      <a:pt x="5" y="17"/>
                    </a:cubicBezTo>
                    <a:cubicBezTo>
                      <a:pt x="2" y="21"/>
                      <a:pt x="0" y="25"/>
                      <a:pt x="0" y="30"/>
                    </a:cubicBezTo>
                    <a:cubicBezTo>
                      <a:pt x="0" y="30"/>
                      <a:pt x="0" y="52"/>
                      <a:pt x="0" y="66"/>
                    </a:cubicBezTo>
                    <a:cubicBezTo>
                      <a:pt x="0" y="66"/>
                      <a:pt x="0" y="66"/>
                      <a:pt x="0" y="67"/>
                    </a:cubicBezTo>
                    <a:cubicBezTo>
                      <a:pt x="0" y="68"/>
                      <a:pt x="0" y="89"/>
                      <a:pt x="0" y="103"/>
                    </a:cubicBezTo>
                    <a:cubicBezTo>
                      <a:pt x="0" y="108"/>
                      <a:pt x="2" y="112"/>
                      <a:pt x="5" y="116"/>
                    </a:cubicBezTo>
                    <a:cubicBezTo>
                      <a:pt x="10" y="121"/>
                      <a:pt x="18" y="126"/>
                      <a:pt x="28" y="129"/>
                    </a:cubicBezTo>
                    <a:cubicBezTo>
                      <a:pt x="37" y="132"/>
                      <a:pt x="48" y="133"/>
                      <a:pt x="60" y="133"/>
                    </a:cubicBezTo>
                    <a:cubicBezTo>
                      <a:pt x="77" y="133"/>
                      <a:pt x="91" y="130"/>
                      <a:pt x="102" y="125"/>
                    </a:cubicBezTo>
                    <a:cubicBezTo>
                      <a:pt x="108" y="123"/>
                      <a:pt x="112" y="120"/>
                      <a:pt x="116" y="116"/>
                    </a:cubicBezTo>
                    <a:cubicBezTo>
                      <a:pt x="119" y="112"/>
                      <a:pt x="121" y="108"/>
                      <a:pt x="121" y="103"/>
                    </a:cubicBezTo>
                    <a:cubicBezTo>
                      <a:pt x="121" y="96"/>
                      <a:pt x="121" y="86"/>
                      <a:pt x="121" y="79"/>
                    </a:cubicBezTo>
                    <a:cubicBezTo>
                      <a:pt x="121" y="72"/>
                      <a:pt x="121" y="67"/>
                      <a:pt x="121" y="67"/>
                    </a:cubicBezTo>
                    <a:cubicBezTo>
                      <a:pt x="121" y="66"/>
                      <a:pt x="121" y="66"/>
                      <a:pt x="121" y="66"/>
                    </a:cubicBezTo>
                    <a:cubicBezTo>
                      <a:pt x="121" y="59"/>
                      <a:pt x="121" y="50"/>
                      <a:pt x="121" y="43"/>
                    </a:cubicBezTo>
                    <a:cubicBezTo>
                      <a:pt x="121" y="36"/>
                      <a:pt x="121" y="30"/>
                      <a:pt x="121" y="30"/>
                    </a:cubicBezTo>
                    <a:cubicBezTo>
                      <a:pt x="121" y="25"/>
                      <a:pt x="119" y="21"/>
                      <a:pt x="116" y="17"/>
                    </a:cubicBezTo>
                    <a:close/>
                    <a:moveTo>
                      <a:pt x="113" y="66"/>
                    </a:moveTo>
                    <a:cubicBezTo>
                      <a:pt x="113" y="66"/>
                      <a:pt x="113" y="66"/>
                      <a:pt x="113" y="67"/>
                    </a:cubicBezTo>
                    <a:cubicBezTo>
                      <a:pt x="113" y="69"/>
                      <a:pt x="112" y="72"/>
                      <a:pt x="110" y="74"/>
                    </a:cubicBezTo>
                    <a:cubicBezTo>
                      <a:pt x="106" y="78"/>
                      <a:pt x="99" y="82"/>
                      <a:pt x="91" y="85"/>
                    </a:cubicBezTo>
                    <a:cubicBezTo>
                      <a:pt x="82" y="87"/>
                      <a:pt x="72" y="89"/>
                      <a:pt x="60" y="89"/>
                    </a:cubicBezTo>
                    <a:cubicBezTo>
                      <a:pt x="45" y="89"/>
                      <a:pt x="32" y="86"/>
                      <a:pt x="22" y="82"/>
                    </a:cubicBezTo>
                    <a:cubicBezTo>
                      <a:pt x="17" y="79"/>
                      <a:pt x="14" y="77"/>
                      <a:pt x="11" y="74"/>
                    </a:cubicBezTo>
                    <a:cubicBezTo>
                      <a:pt x="9" y="72"/>
                      <a:pt x="8" y="69"/>
                      <a:pt x="8" y="67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0"/>
                      <a:pt x="8" y="52"/>
                      <a:pt x="8" y="46"/>
                    </a:cubicBezTo>
                    <a:cubicBezTo>
                      <a:pt x="13" y="50"/>
                      <a:pt x="20" y="53"/>
                      <a:pt x="28" y="56"/>
                    </a:cubicBezTo>
                    <a:cubicBezTo>
                      <a:pt x="37" y="59"/>
                      <a:pt x="48" y="61"/>
                      <a:pt x="60" y="61"/>
                    </a:cubicBezTo>
                    <a:cubicBezTo>
                      <a:pt x="77" y="61"/>
                      <a:pt x="91" y="58"/>
                      <a:pt x="102" y="52"/>
                    </a:cubicBezTo>
                    <a:cubicBezTo>
                      <a:pt x="106" y="50"/>
                      <a:pt x="110" y="48"/>
                      <a:pt x="113" y="46"/>
                    </a:cubicBezTo>
                    <a:cubicBezTo>
                      <a:pt x="113" y="52"/>
                      <a:pt x="113" y="60"/>
                      <a:pt x="113" y="66"/>
                    </a:cubicBezTo>
                    <a:close/>
                    <a:moveTo>
                      <a:pt x="11" y="22"/>
                    </a:moveTo>
                    <a:cubicBezTo>
                      <a:pt x="15" y="18"/>
                      <a:pt x="22" y="15"/>
                      <a:pt x="30" y="12"/>
                    </a:cubicBezTo>
                    <a:cubicBezTo>
                      <a:pt x="39" y="9"/>
                      <a:pt x="49" y="8"/>
                      <a:pt x="60" y="8"/>
                    </a:cubicBezTo>
                    <a:cubicBezTo>
                      <a:pt x="76" y="8"/>
                      <a:pt x="89" y="10"/>
                      <a:pt x="99" y="15"/>
                    </a:cubicBezTo>
                    <a:cubicBezTo>
                      <a:pt x="103" y="17"/>
                      <a:pt x="107" y="20"/>
                      <a:pt x="110" y="22"/>
                    </a:cubicBezTo>
                    <a:cubicBezTo>
                      <a:pt x="112" y="25"/>
                      <a:pt x="113" y="28"/>
                      <a:pt x="113" y="30"/>
                    </a:cubicBezTo>
                    <a:cubicBezTo>
                      <a:pt x="113" y="33"/>
                      <a:pt x="112" y="35"/>
                      <a:pt x="110" y="38"/>
                    </a:cubicBezTo>
                    <a:cubicBezTo>
                      <a:pt x="106" y="42"/>
                      <a:pt x="99" y="46"/>
                      <a:pt x="91" y="48"/>
                    </a:cubicBezTo>
                    <a:cubicBezTo>
                      <a:pt x="82" y="51"/>
                      <a:pt x="72" y="53"/>
                      <a:pt x="60" y="53"/>
                    </a:cubicBezTo>
                    <a:cubicBezTo>
                      <a:pt x="45" y="53"/>
                      <a:pt x="32" y="50"/>
                      <a:pt x="22" y="45"/>
                    </a:cubicBezTo>
                    <a:cubicBezTo>
                      <a:pt x="17" y="43"/>
                      <a:pt x="14" y="40"/>
                      <a:pt x="11" y="38"/>
                    </a:cubicBezTo>
                    <a:cubicBezTo>
                      <a:pt x="9" y="35"/>
                      <a:pt x="8" y="33"/>
                      <a:pt x="8" y="30"/>
                    </a:cubicBezTo>
                    <a:cubicBezTo>
                      <a:pt x="8" y="28"/>
                      <a:pt x="9" y="25"/>
                      <a:pt x="11" y="22"/>
                    </a:cubicBezTo>
                    <a:close/>
                    <a:moveTo>
                      <a:pt x="110" y="111"/>
                    </a:moveTo>
                    <a:cubicBezTo>
                      <a:pt x="106" y="115"/>
                      <a:pt x="99" y="118"/>
                      <a:pt x="91" y="121"/>
                    </a:cubicBezTo>
                    <a:cubicBezTo>
                      <a:pt x="82" y="124"/>
                      <a:pt x="72" y="125"/>
                      <a:pt x="60" y="125"/>
                    </a:cubicBezTo>
                    <a:cubicBezTo>
                      <a:pt x="45" y="125"/>
                      <a:pt x="32" y="122"/>
                      <a:pt x="22" y="118"/>
                    </a:cubicBezTo>
                    <a:cubicBezTo>
                      <a:pt x="17" y="116"/>
                      <a:pt x="14" y="113"/>
                      <a:pt x="11" y="111"/>
                    </a:cubicBezTo>
                    <a:cubicBezTo>
                      <a:pt x="9" y="108"/>
                      <a:pt x="8" y="105"/>
                      <a:pt x="8" y="103"/>
                    </a:cubicBezTo>
                    <a:cubicBezTo>
                      <a:pt x="8" y="96"/>
                      <a:pt x="8" y="89"/>
                      <a:pt x="8" y="82"/>
                    </a:cubicBezTo>
                    <a:cubicBezTo>
                      <a:pt x="13" y="86"/>
                      <a:pt x="20" y="90"/>
                      <a:pt x="28" y="92"/>
                    </a:cubicBezTo>
                    <a:cubicBezTo>
                      <a:pt x="37" y="95"/>
                      <a:pt x="48" y="97"/>
                      <a:pt x="60" y="97"/>
                    </a:cubicBezTo>
                    <a:cubicBezTo>
                      <a:pt x="77" y="97"/>
                      <a:pt x="91" y="94"/>
                      <a:pt x="102" y="89"/>
                    </a:cubicBezTo>
                    <a:cubicBezTo>
                      <a:pt x="106" y="87"/>
                      <a:pt x="110" y="85"/>
                      <a:pt x="113" y="82"/>
                    </a:cubicBezTo>
                    <a:cubicBezTo>
                      <a:pt x="113" y="89"/>
                      <a:pt x="113" y="97"/>
                      <a:pt x="113" y="103"/>
                    </a:cubicBezTo>
                    <a:cubicBezTo>
                      <a:pt x="113" y="105"/>
                      <a:pt x="112" y="108"/>
                      <a:pt x="110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41873">
                  <a:defRPr/>
                </a:pPr>
                <a:endParaRPr lang="ru-RU"/>
              </a:p>
            </p:txBody>
          </p:sp>
          <p:sp>
            <p:nvSpPr>
              <p:cNvPr id="179" name="Freeform 34"/>
              <p:cNvSpPr>
                <a:spLocks noEditPoints="1"/>
              </p:cNvSpPr>
              <p:nvPr/>
            </p:nvSpPr>
            <p:spPr bwMode="auto">
              <a:xfrm>
                <a:off x="5481638" y="4602163"/>
                <a:ext cx="458787" cy="641350"/>
              </a:xfrm>
              <a:custGeom>
                <a:avLst/>
                <a:gdLst>
                  <a:gd name="T0" fmla="*/ 94 w 121"/>
                  <a:gd name="T1" fmla="*/ 5 h 170"/>
                  <a:gd name="T2" fmla="*/ 19 w 121"/>
                  <a:gd name="T3" fmla="*/ 8 h 170"/>
                  <a:gd name="T4" fmla="*/ 0 w 121"/>
                  <a:gd name="T5" fmla="*/ 31 h 170"/>
                  <a:gd name="T6" fmla="*/ 0 w 121"/>
                  <a:gd name="T7" fmla="*/ 103 h 170"/>
                  <a:gd name="T8" fmla="*/ 0 w 121"/>
                  <a:gd name="T9" fmla="*/ 140 h 170"/>
                  <a:gd name="T10" fmla="*/ 28 w 121"/>
                  <a:gd name="T11" fmla="*/ 166 h 170"/>
                  <a:gd name="T12" fmla="*/ 103 w 121"/>
                  <a:gd name="T13" fmla="*/ 162 h 170"/>
                  <a:gd name="T14" fmla="*/ 121 w 121"/>
                  <a:gd name="T15" fmla="*/ 140 h 170"/>
                  <a:gd name="T16" fmla="*/ 121 w 121"/>
                  <a:gd name="T17" fmla="*/ 104 h 170"/>
                  <a:gd name="T18" fmla="*/ 121 w 121"/>
                  <a:gd name="T19" fmla="*/ 80 h 170"/>
                  <a:gd name="T20" fmla="*/ 121 w 121"/>
                  <a:gd name="T21" fmla="*/ 43 h 170"/>
                  <a:gd name="T22" fmla="*/ 116 w 121"/>
                  <a:gd name="T23" fmla="*/ 18 h 170"/>
                  <a:gd name="T24" fmla="*/ 113 w 121"/>
                  <a:gd name="T25" fmla="*/ 104 h 170"/>
                  <a:gd name="T26" fmla="*/ 91 w 121"/>
                  <a:gd name="T27" fmla="*/ 122 h 170"/>
                  <a:gd name="T28" fmla="*/ 23 w 121"/>
                  <a:gd name="T29" fmla="*/ 119 h 170"/>
                  <a:gd name="T30" fmla="*/ 8 w 121"/>
                  <a:gd name="T31" fmla="*/ 104 h 170"/>
                  <a:gd name="T32" fmla="*/ 8 w 121"/>
                  <a:gd name="T33" fmla="*/ 83 h 170"/>
                  <a:gd name="T34" fmla="*/ 61 w 121"/>
                  <a:gd name="T35" fmla="*/ 98 h 170"/>
                  <a:gd name="T36" fmla="*/ 113 w 121"/>
                  <a:gd name="T37" fmla="*/ 83 h 170"/>
                  <a:gd name="T38" fmla="*/ 113 w 121"/>
                  <a:gd name="T39" fmla="*/ 67 h 170"/>
                  <a:gd name="T40" fmla="*/ 91 w 121"/>
                  <a:gd name="T41" fmla="*/ 85 h 170"/>
                  <a:gd name="T42" fmla="*/ 23 w 121"/>
                  <a:gd name="T43" fmla="*/ 82 h 170"/>
                  <a:gd name="T44" fmla="*/ 8 w 121"/>
                  <a:gd name="T45" fmla="*/ 67 h 170"/>
                  <a:gd name="T46" fmla="*/ 28 w 121"/>
                  <a:gd name="T47" fmla="*/ 56 h 170"/>
                  <a:gd name="T48" fmla="*/ 103 w 121"/>
                  <a:gd name="T49" fmla="*/ 53 h 170"/>
                  <a:gd name="T50" fmla="*/ 113 w 121"/>
                  <a:gd name="T51" fmla="*/ 67 h 170"/>
                  <a:gd name="T52" fmla="*/ 31 w 121"/>
                  <a:gd name="T53" fmla="*/ 12 h 170"/>
                  <a:gd name="T54" fmla="*/ 99 w 121"/>
                  <a:gd name="T55" fmla="*/ 15 h 170"/>
                  <a:gd name="T56" fmla="*/ 113 w 121"/>
                  <a:gd name="T57" fmla="*/ 31 h 170"/>
                  <a:gd name="T58" fmla="*/ 91 w 121"/>
                  <a:gd name="T59" fmla="*/ 49 h 170"/>
                  <a:gd name="T60" fmla="*/ 23 w 121"/>
                  <a:gd name="T61" fmla="*/ 46 h 170"/>
                  <a:gd name="T62" fmla="*/ 8 w 121"/>
                  <a:gd name="T63" fmla="*/ 31 h 170"/>
                  <a:gd name="T64" fmla="*/ 110 w 121"/>
                  <a:gd name="T65" fmla="*/ 148 h 170"/>
                  <a:gd name="T66" fmla="*/ 61 w 121"/>
                  <a:gd name="T67" fmla="*/ 162 h 170"/>
                  <a:gd name="T68" fmla="*/ 12 w 121"/>
                  <a:gd name="T69" fmla="*/ 148 h 170"/>
                  <a:gd name="T70" fmla="*/ 8 w 121"/>
                  <a:gd name="T71" fmla="*/ 119 h 170"/>
                  <a:gd name="T72" fmla="*/ 61 w 121"/>
                  <a:gd name="T73" fmla="*/ 134 h 170"/>
                  <a:gd name="T74" fmla="*/ 113 w 121"/>
                  <a:gd name="T75" fmla="*/ 119 h 170"/>
                  <a:gd name="T76" fmla="*/ 110 w 121"/>
                  <a:gd name="T77" fmla="*/ 14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" h="170">
                    <a:moveTo>
                      <a:pt x="116" y="18"/>
                    </a:moveTo>
                    <a:cubicBezTo>
                      <a:pt x="111" y="12"/>
                      <a:pt x="103" y="8"/>
                      <a:pt x="94" y="5"/>
                    </a:cubicBezTo>
                    <a:cubicBezTo>
                      <a:pt x="84" y="2"/>
                      <a:pt x="73" y="0"/>
                      <a:pt x="61" y="0"/>
                    </a:cubicBezTo>
                    <a:cubicBezTo>
                      <a:pt x="45" y="0"/>
                      <a:pt x="30" y="3"/>
                      <a:pt x="19" y="8"/>
                    </a:cubicBezTo>
                    <a:cubicBezTo>
                      <a:pt x="14" y="11"/>
                      <a:pt x="9" y="14"/>
                      <a:pt x="6" y="18"/>
                    </a:cubicBezTo>
                    <a:cubicBezTo>
                      <a:pt x="3" y="21"/>
                      <a:pt x="0" y="26"/>
                      <a:pt x="0" y="31"/>
                    </a:cubicBezTo>
                    <a:cubicBezTo>
                      <a:pt x="0" y="31"/>
                      <a:pt x="0" y="52"/>
                      <a:pt x="0" y="67"/>
                    </a:cubicBezTo>
                    <a:cubicBezTo>
                      <a:pt x="0" y="67"/>
                      <a:pt x="0" y="89"/>
                      <a:pt x="0" y="103"/>
                    </a:cubicBezTo>
                    <a:cubicBezTo>
                      <a:pt x="0" y="103"/>
                      <a:pt x="0" y="103"/>
                      <a:pt x="0" y="104"/>
                    </a:cubicBezTo>
                    <a:cubicBezTo>
                      <a:pt x="0" y="105"/>
                      <a:pt x="0" y="126"/>
                      <a:pt x="0" y="140"/>
                    </a:cubicBezTo>
                    <a:cubicBezTo>
                      <a:pt x="0" y="145"/>
                      <a:pt x="3" y="149"/>
                      <a:pt x="6" y="153"/>
                    </a:cubicBezTo>
                    <a:cubicBezTo>
                      <a:pt x="11" y="158"/>
                      <a:pt x="19" y="163"/>
                      <a:pt x="28" y="166"/>
                    </a:cubicBezTo>
                    <a:cubicBezTo>
                      <a:pt x="38" y="169"/>
                      <a:pt x="49" y="170"/>
                      <a:pt x="61" y="170"/>
                    </a:cubicBezTo>
                    <a:cubicBezTo>
                      <a:pt x="77" y="170"/>
                      <a:pt x="92" y="167"/>
                      <a:pt x="103" y="162"/>
                    </a:cubicBezTo>
                    <a:cubicBezTo>
                      <a:pt x="108" y="160"/>
                      <a:pt x="113" y="157"/>
                      <a:pt x="116" y="153"/>
                    </a:cubicBezTo>
                    <a:cubicBezTo>
                      <a:pt x="119" y="149"/>
                      <a:pt x="121" y="145"/>
                      <a:pt x="121" y="140"/>
                    </a:cubicBezTo>
                    <a:cubicBezTo>
                      <a:pt x="121" y="133"/>
                      <a:pt x="121" y="123"/>
                      <a:pt x="121" y="116"/>
                    </a:cubicBezTo>
                    <a:cubicBezTo>
                      <a:pt x="121" y="109"/>
                      <a:pt x="121" y="104"/>
                      <a:pt x="121" y="104"/>
                    </a:cubicBezTo>
                    <a:cubicBezTo>
                      <a:pt x="121" y="103"/>
                      <a:pt x="121" y="103"/>
                      <a:pt x="121" y="103"/>
                    </a:cubicBezTo>
                    <a:cubicBezTo>
                      <a:pt x="121" y="96"/>
                      <a:pt x="121" y="87"/>
                      <a:pt x="121" y="80"/>
                    </a:cubicBezTo>
                    <a:cubicBezTo>
                      <a:pt x="121" y="73"/>
                      <a:pt x="121" y="67"/>
                      <a:pt x="121" y="67"/>
                    </a:cubicBezTo>
                    <a:cubicBezTo>
                      <a:pt x="121" y="60"/>
                      <a:pt x="121" y="51"/>
                      <a:pt x="121" y="43"/>
                    </a:cubicBezTo>
                    <a:cubicBezTo>
                      <a:pt x="121" y="36"/>
                      <a:pt x="121" y="31"/>
                      <a:pt x="121" y="31"/>
                    </a:cubicBezTo>
                    <a:cubicBezTo>
                      <a:pt x="121" y="26"/>
                      <a:pt x="119" y="21"/>
                      <a:pt x="116" y="18"/>
                    </a:cubicBezTo>
                    <a:close/>
                    <a:moveTo>
                      <a:pt x="113" y="103"/>
                    </a:moveTo>
                    <a:cubicBezTo>
                      <a:pt x="113" y="103"/>
                      <a:pt x="113" y="103"/>
                      <a:pt x="113" y="104"/>
                    </a:cubicBezTo>
                    <a:cubicBezTo>
                      <a:pt x="113" y="106"/>
                      <a:pt x="112" y="109"/>
                      <a:pt x="110" y="111"/>
                    </a:cubicBezTo>
                    <a:cubicBezTo>
                      <a:pt x="107" y="115"/>
                      <a:pt x="100" y="119"/>
                      <a:pt x="91" y="122"/>
                    </a:cubicBezTo>
                    <a:cubicBezTo>
                      <a:pt x="83" y="124"/>
                      <a:pt x="72" y="126"/>
                      <a:pt x="61" y="126"/>
                    </a:cubicBezTo>
                    <a:cubicBezTo>
                      <a:pt x="46" y="126"/>
                      <a:pt x="32" y="123"/>
                      <a:pt x="23" y="119"/>
                    </a:cubicBezTo>
                    <a:cubicBezTo>
                      <a:pt x="18" y="116"/>
                      <a:pt x="14" y="114"/>
                      <a:pt x="12" y="111"/>
                    </a:cubicBezTo>
                    <a:cubicBezTo>
                      <a:pt x="10" y="109"/>
                      <a:pt x="8" y="106"/>
                      <a:pt x="8" y="104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8" y="97"/>
                      <a:pt x="8" y="89"/>
                      <a:pt x="8" y="83"/>
                    </a:cubicBezTo>
                    <a:cubicBezTo>
                      <a:pt x="13" y="87"/>
                      <a:pt x="20" y="90"/>
                      <a:pt x="28" y="93"/>
                    </a:cubicBezTo>
                    <a:cubicBezTo>
                      <a:pt x="38" y="96"/>
                      <a:pt x="49" y="98"/>
                      <a:pt x="61" y="98"/>
                    </a:cubicBezTo>
                    <a:cubicBezTo>
                      <a:pt x="77" y="98"/>
                      <a:pt x="92" y="95"/>
                      <a:pt x="103" y="89"/>
                    </a:cubicBezTo>
                    <a:cubicBezTo>
                      <a:pt x="107" y="87"/>
                      <a:pt x="110" y="85"/>
                      <a:pt x="113" y="83"/>
                    </a:cubicBezTo>
                    <a:cubicBezTo>
                      <a:pt x="113" y="89"/>
                      <a:pt x="113" y="97"/>
                      <a:pt x="113" y="103"/>
                    </a:cubicBezTo>
                    <a:close/>
                    <a:moveTo>
                      <a:pt x="113" y="67"/>
                    </a:moveTo>
                    <a:cubicBezTo>
                      <a:pt x="113" y="70"/>
                      <a:pt x="112" y="72"/>
                      <a:pt x="110" y="75"/>
                    </a:cubicBezTo>
                    <a:cubicBezTo>
                      <a:pt x="107" y="79"/>
                      <a:pt x="100" y="83"/>
                      <a:pt x="91" y="85"/>
                    </a:cubicBezTo>
                    <a:cubicBezTo>
                      <a:pt x="83" y="88"/>
                      <a:pt x="72" y="90"/>
                      <a:pt x="61" y="90"/>
                    </a:cubicBezTo>
                    <a:cubicBezTo>
                      <a:pt x="46" y="90"/>
                      <a:pt x="32" y="87"/>
                      <a:pt x="23" y="82"/>
                    </a:cubicBezTo>
                    <a:cubicBezTo>
                      <a:pt x="18" y="80"/>
                      <a:pt x="14" y="77"/>
                      <a:pt x="12" y="75"/>
                    </a:cubicBezTo>
                    <a:cubicBezTo>
                      <a:pt x="10" y="72"/>
                      <a:pt x="8" y="70"/>
                      <a:pt x="8" y="67"/>
                    </a:cubicBezTo>
                    <a:cubicBezTo>
                      <a:pt x="8" y="61"/>
                      <a:pt x="8" y="53"/>
                      <a:pt x="8" y="46"/>
                    </a:cubicBezTo>
                    <a:cubicBezTo>
                      <a:pt x="13" y="50"/>
                      <a:pt x="20" y="54"/>
                      <a:pt x="28" y="56"/>
                    </a:cubicBezTo>
                    <a:cubicBezTo>
                      <a:pt x="38" y="59"/>
                      <a:pt x="49" y="61"/>
                      <a:pt x="61" y="61"/>
                    </a:cubicBezTo>
                    <a:cubicBezTo>
                      <a:pt x="77" y="61"/>
                      <a:pt x="92" y="58"/>
                      <a:pt x="103" y="53"/>
                    </a:cubicBezTo>
                    <a:cubicBezTo>
                      <a:pt x="107" y="51"/>
                      <a:pt x="110" y="49"/>
                      <a:pt x="113" y="46"/>
                    </a:cubicBezTo>
                    <a:cubicBezTo>
                      <a:pt x="113" y="53"/>
                      <a:pt x="113" y="61"/>
                      <a:pt x="113" y="67"/>
                    </a:cubicBezTo>
                    <a:close/>
                    <a:moveTo>
                      <a:pt x="12" y="23"/>
                    </a:moveTo>
                    <a:cubicBezTo>
                      <a:pt x="15" y="19"/>
                      <a:pt x="22" y="15"/>
                      <a:pt x="31" y="12"/>
                    </a:cubicBezTo>
                    <a:cubicBezTo>
                      <a:pt x="39" y="10"/>
                      <a:pt x="50" y="8"/>
                      <a:pt x="61" y="8"/>
                    </a:cubicBezTo>
                    <a:cubicBezTo>
                      <a:pt x="76" y="8"/>
                      <a:pt x="90" y="11"/>
                      <a:pt x="99" y="15"/>
                    </a:cubicBezTo>
                    <a:cubicBezTo>
                      <a:pt x="104" y="18"/>
                      <a:pt x="108" y="20"/>
                      <a:pt x="110" y="23"/>
                    </a:cubicBezTo>
                    <a:cubicBezTo>
                      <a:pt x="112" y="26"/>
                      <a:pt x="113" y="28"/>
                      <a:pt x="113" y="31"/>
                    </a:cubicBezTo>
                    <a:cubicBezTo>
                      <a:pt x="113" y="33"/>
                      <a:pt x="112" y="36"/>
                      <a:pt x="110" y="38"/>
                    </a:cubicBezTo>
                    <a:cubicBezTo>
                      <a:pt x="107" y="42"/>
                      <a:pt x="100" y="46"/>
                      <a:pt x="91" y="49"/>
                    </a:cubicBezTo>
                    <a:cubicBezTo>
                      <a:pt x="83" y="51"/>
                      <a:pt x="72" y="53"/>
                      <a:pt x="61" y="53"/>
                    </a:cubicBezTo>
                    <a:cubicBezTo>
                      <a:pt x="46" y="53"/>
                      <a:pt x="32" y="50"/>
                      <a:pt x="23" y="46"/>
                    </a:cubicBezTo>
                    <a:cubicBezTo>
                      <a:pt x="18" y="43"/>
                      <a:pt x="14" y="41"/>
                      <a:pt x="12" y="38"/>
                    </a:cubicBezTo>
                    <a:cubicBezTo>
                      <a:pt x="10" y="36"/>
                      <a:pt x="8" y="33"/>
                      <a:pt x="8" y="31"/>
                    </a:cubicBezTo>
                    <a:cubicBezTo>
                      <a:pt x="8" y="28"/>
                      <a:pt x="10" y="26"/>
                      <a:pt x="12" y="23"/>
                    </a:cubicBezTo>
                    <a:close/>
                    <a:moveTo>
                      <a:pt x="110" y="148"/>
                    </a:moveTo>
                    <a:cubicBezTo>
                      <a:pt x="107" y="152"/>
                      <a:pt x="100" y="155"/>
                      <a:pt x="91" y="158"/>
                    </a:cubicBezTo>
                    <a:cubicBezTo>
                      <a:pt x="83" y="161"/>
                      <a:pt x="72" y="162"/>
                      <a:pt x="61" y="162"/>
                    </a:cubicBezTo>
                    <a:cubicBezTo>
                      <a:pt x="46" y="162"/>
                      <a:pt x="32" y="159"/>
                      <a:pt x="23" y="155"/>
                    </a:cubicBezTo>
                    <a:cubicBezTo>
                      <a:pt x="18" y="153"/>
                      <a:pt x="14" y="150"/>
                      <a:pt x="12" y="148"/>
                    </a:cubicBezTo>
                    <a:cubicBezTo>
                      <a:pt x="10" y="145"/>
                      <a:pt x="8" y="142"/>
                      <a:pt x="8" y="140"/>
                    </a:cubicBezTo>
                    <a:cubicBezTo>
                      <a:pt x="8" y="133"/>
                      <a:pt x="8" y="126"/>
                      <a:pt x="8" y="119"/>
                    </a:cubicBezTo>
                    <a:cubicBezTo>
                      <a:pt x="13" y="123"/>
                      <a:pt x="20" y="127"/>
                      <a:pt x="28" y="129"/>
                    </a:cubicBezTo>
                    <a:cubicBezTo>
                      <a:pt x="38" y="132"/>
                      <a:pt x="49" y="134"/>
                      <a:pt x="61" y="134"/>
                    </a:cubicBezTo>
                    <a:cubicBezTo>
                      <a:pt x="77" y="134"/>
                      <a:pt x="92" y="131"/>
                      <a:pt x="103" y="126"/>
                    </a:cubicBezTo>
                    <a:cubicBezTo>
                      <a:pt x="107" y="124"/>
                      <a:pt x="110" y="122"/>
                      <a:pt x="113" y="119"/>
                    </a:cubicBezTo>
                    <a:cubicBezTo>
                      <a:pt x="113" y="126"/>
                      <a:pt x="113" y="134"/>
                      <a:pt x="113" y="140"/>
                    </a:cubicBezTo>
                    <a:cubicBezTo>
                      <a:pt x="113" y="142"/>
                      <a:pt x="112" y="145"/>
                      <a:pt x="110" y="1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41873">
                  <a:defRPr/>
                </a:pPr>
                <a:endParaRPr lang="ru-RU"/>
              </a:p>
            </p:txBody>
          </p:sp>
        </p:grpSp>
      </p:grpSp>
      <p:grpSp>
        <p:nvGrpSpPr>
          <p:cNvPr id="303" name="Группа 302"/>
          <p:cNvGrpSpPr/>
          <p:nvPr/>
        </p:nvGrpSpPr>
        <p:grpSpPr>
          <a:xfrm>
            <a:off x="312564" y="5647016"/>
            <a:ext cx="343028" cy="322105"/>
            <a:chOff x="9155113" y="3517900"/>
            <a:chExt cx="1119187" cy="1050926"/>
          </a:xfrm>
          <a:solidFill>
            <a:schemeClr val="tx2"/>
          </a:solidFill>
        </p:grpSpPr>
        <p:sp>
          <p:nvSpPr>
            <p:cNvPr id="299" name="Freeform 38"/>
            <p:cNvSpPr>
              <a:spLocks/>
            </p:cNvSpPr>
            <p:nvPr/>
          </p:nvSpPr>
          <p:spPr bwMode="auto">
            <a:xfrm>
              <a:off x="9207500" y="4268788"/>
              <a:ext cx="1066800" cy="300038"/>
            </a:xfrm>
            <a:custGeom>
              <a:avLst/>
              <a:gdLst>
                <a:gd name="T0" fmla="*/ 278 w 282"/>
                <a:gd name="T1" fmla="*/ 28 h 79"/>
                <a:gd name="T2" fmla="*/ 282 w 282"/>
                <a:gd name="T3" fmla="*/ 4 h 79"/>
                <a:gd name="T4" fmla="*/ 278 w 282"/>
                <a:gd name="T5" fmla="*/ 0 h 79"/>
                <a:gd name="T6" fmla="*/ 274 w 282"/>
                <a:gd name="T7" fmla="*/ 4 h 79"/>
                <a:gd name="T8" fmla="*/ 271 w 282"/>
                <a:gd name="T9" fmla="*/ 22 h 79"/>
                <a:gd name="T10" fmla="*/ 29 w 282"/>
                <a:gd name="T11" fmla="*/ 22 h 79"/>
                <a:gd name="T12" fmla="*/ 25 w 282"/>
                <a:gd name="T13" fmla="*/ 26 h 79"/>
                <a:gd name="T14" fmla="*/ 29 w 282"/>
                <a:gd name="T15" fmla="*/ 30 h 79"/>
                <a:gd name="T16" fmla="*/ 268 w 282"/>
                <a:gd name="T17" fmla="*/ 30 h 79"/>
                <a:gd name="T18" fmla="*/ 254 w 282"/>
                <a:gd name="T19" fmla="*/ 52 h 79"/>
                <a:gd name="T20" fmla="*/ 207 w 282"/>
                <a:gd name="T21" fmla="*/ 71 h 79"/>
                <a:gd name="T22" fmla="*/ 148 w 282"/>
                <a:gd name="T23" fmla="*/ 71 h 79"/>
                <a:gd name="T24" fmla="*/ 166 w 282"/>
                <a:gd name="T25" fmla="*/ 43 h 79"/>
                <a:gd name="T26" fmla="*/ 165 w 282"/>
                <a:gd name="T27" fmla="*/ 37 h 79"/>
                <a:gd name="T28" fmla="*/ 159 w 282"/>
                <a:gd name="T29" fmla="*/ 38 h 79"/>
                <a:gd name="T30" fmla="*/ 138 w 282"/>
                <a:gd name="T31" fmla="*/ 71 h 79"/>
                <a:gd name="T32" fmla="*/ 108 w 282"/>
                <a:gd name="T33" fmla="*/ 71 h 79"/>
                <a:gd name="T34" fmla="*/ 126 w 282"/>
                <a:gd name="T35" fmla="*/ 43 h 79"/>
                <a:gd name="T36" fmla="*/ 125 w 282"/>
                <a:gd name="T37" fmla="*/ 37 h 79"/>
                <a:gd name="T38" fmla="*/ 119 w 282"/>
                <a:gd name="T39" fmla="*/ 38 h 79"/>
                <a:gd name="T40" fmla="*/ 98 w 282"/>
                <a:gd name="T41" fmla="*/ 71 h 79"/>
                <a:gd name="T42" fmla="*/ 68 w 282"/>
                <a:gd name="T43" fmla="*/ 71 h 79"/>
                <a:gd name="T44" fmla="*/ 86 w 282"/>
                <a:gd name="T45" fmla="*/ 41 h 79"/>
                <a:gd name="T46" fmla="*/ 85 w 282"/>
                <a:gd name="T47" fmla="*/ 36 h 79"/>
                <a:gd name="T48" fmla="*/ 80 w 282"/>
                <a:gd name="T49" fmla="*/ 37 h 79"/>
                <a:gd name="T50" fmla="*/ 58 w 282"/>
                <a:gd name="T51" fmla="*/ 71 h 79"/>
                <a:gd name="T52" fmla="*/ 28 w 282"/>
                <a:gd name="T53" fmla="*/ 71 h 79"/>
                <a:gd name="T54" fmla="*/ 46 w 282"/>
                <a:gd name="T55" fmla="*/ 41 h 79"/>
                <a:gd name="T56" fmla="*/ 45 w 282"/>
                <a:gd name="T57" fmla="*/ 36 h 79"/>
                <a:gd name="T58" fmla="*/ 40 w 282"/>
                <a:gd name="T59" fmla="*/ 37 h 79"/>
                <a:gd name="T60" fmla="*/ 18 w 282"/>
                <a:gd name="T61" fmla="*/ 71 h 79"/>
                <a:gd name="T62" fmla="*/ 4 w 282"/>
                <a:gd name="T63" fmla="*/ 71 h 79"/>
                <a:gd name="T64" fmla="*/ 0 w 282"/>
                <a:gd name="T65" fmla="*/ 75 h 79"/>
                <a:gd name="T66" fmla="*/ 4 w 282"/>
                <a:gd name="T67" fmla="*/ 79 h 79"/>
                <a:gd name="T68" fmla="*/ 207 w 282"/>
                <a:gd name="T69" fmla="*/ 79 h 79"/>
                <a:gd name="T70" fmla="*/ 278 w 282"/>
                <a:gd name="T71" fmla="*/ 28 h 79"/>
                <a:gd name="T72" fmla="*/ 278 w 282"/>
                <a:gd name="T73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" h="79">
                  <a:moveTo>
                    <a:pt x="278" y="28"/>
                  </a:moveTo>
                  <a:cubicBezTo>
                    <a:pt x="280" y="20"/>
                    <a:pt x="282" y="12"/>
                    <a:pt x="282" y="4"/>
                  </a:cubicBezTo>
                  <a:cubicBezTo>
                    <a:pt x="282" y="2"/>
                    <a:pt x="280" y="0"/>
                    <a:pt x="278" y="0"/>
                  </a:cubicBezTo>
                  <a:cubicBezTo>
                    <a:pt x="275" y="0"/>
                    <a:pt x="274" y="2"/>
                    <a:pt x="274" y="4"/>
                  </a:cubicBezTo>
                  <a:cubicBezTo>
                    <a:pt x="274" y="11"/>
                    <a:pt x="273" y="17"/>
                    <a:pt x="271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5" y="24"/>
                    <a:pt x="25" y="26"/>
                  </a:cubicBezTo>
                  <a:cubicBezTo>
                    <a:pt x="25" y="29"/>
                    <a:pt x="27" y="30"/>
                    <a:pt x="29" y="30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65" y="38"/>
                    <a:pt x="260" y="46"/>
                    <a:pt x="254" y="52"/>
                  </a:cubicBezTo>
                  <a:cubicBezTo>
                    <a:pt x="242" y="64"/>
                    <a:pt x="225" y="71"/>
                    <a:pt x="207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7" y="41"/>
                    <a:pt x="167" y="38"/>
                    <a:pt x="165" y="37"/>
                  </a:cubicBezTo>
                  <a:cubicBezTo>
                    <a:pt x="163" y="36"/>
                    <a:pt x="160" y="36"/>
                    <a:pt x="159" y="38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1"/>
                    <a:pt x="127" y="38"/>
                    <a:pt x="125" y="37"/>
                  </a:cubicBezTo>
                  <a:cubicBezTo>
                    <a:pt x="123" y="36"/>
                    <a:pt x="121" y="36"/>
                    <a:pt x="119" y="38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39"/>
                    <a:pt x="87" y="37"/>
                    <a:pt x="85" y="36"/>
                  </a:cubicBezTo>
                  <a:cubicBezTo>
                    <a:pt x="83" y="35"/>
                    <a:pt x="81" y="35"/>
                    <a:pt x="80" y="37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8" y="39"/>
                    <a:pt x="47" y="37"/>
                    <a:pt x="45" y="36"/>
                  </a:cubicBezTo>
                  <a:cubicBezTo>
                    <a:pt x="43" y="35"/>
                    <a:pt x="41" y="35"/>
                    <a:pt x="40" y="37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2" y="71"/>
                    <a:pt x="0" y="73"/>
                    <a:pt x="0" y="75"/>
                  </a:cubicBezTo>
                  <a:cubicBezTo>
                    <a:pt x="0" y="78"/>
                    <a:pt x="2" y="79"/>
                    <a:pt x="4" y="79"/>
                  </a:cubicBezTo>
                  <a:cubicBezTo>
                    <a:pt x="207" y="79"/>
                    <a:pt x="207" y="79"/>
                    <a:pt x="207" y="79"/>
                  </a:cubicBezTo>
                  <a:cubicBezTo>
                    <a:pt x="240" y="79"/>
                    <a:pt x="268" y="58"/>
                    <a:pt x="278" y="28"/>
                  </a:cubicBezTo>
                  <a:cubicBezTo>
                    <a:pt x="278" y="28"/>
                    <a:pt x="278" y="28"/>
                    <a:pt x="2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300" name="Freeform 39"/>
            <p:cNvSpPr>
              <a:spLocks noEditPoints="1"/>
            </p:cNvSpPr>
            <p:nvPr/>
          </p:nvSpPr>
          <p:spPr bwMode="auto">
            <a:xfrm>
              <a:off x="9155113" y="3517900"/>
              <a:ext cx="711200" cy="758825"/>
            </a:xfrm>
            <a:custGeom>
              <a:avLst/>
              <a:gdLst>
                <a:gd name="T0" fmla="*/ 187 w 188"/>
                <a:gd name="T1" fmla="*/ 194 h 200"/>
                <a:gd name="T2" fmla="*/ 99 w 188"/>
                <a:gd name="T3" fmla="*/ 46 h 200"/>
                <a:gd name="T4" fmla="*/ 114 w 188"/>
                <a:gd name="T5" fmla="*/ 21 h 200"/>
                <a:gd name="T6" fmla="*/ 112 w 188"/>
                <a:gd name="T7" fmla="*/ 15 h 200"/>
                <a:gd name="T8" fmla="*/ 107 w 188"/>
                <a:gd name="T9" fmla="*/ 17 h 200"/>
                <a:gd name="T10" fmla="*/ 98 w 188"/>
                <a:gd name="T11" fmla="*/ 32 h 200"/>
                <a:gd name="T12" fmla="*/ 98 w 188"/>
                <a:gd name="T13" fmla="*/ 4 h 200"/>
                <a:gd name="T14" fmla="*/ 94 w 188"/>
                <a:gd name="T15" fmla="*/ 0 h 200"/>
                <a:gd name="T16" fmla="*/ 90 w 188"/>
                <a:gd name="T17" fmla="*/ 4 h 200"/>
                <a:gd name="T18" fmla="*/ 90 w 188"/>
                <a:gd name="T19" fmla="*/ 32 h 200"/>
                <a:gd name="T20" fmla="*/ 81 w 188"/>
                <a:gd name="T21" fmla="*/ 17 h 200"/>
                <a:gd name="T22" fmla="*/ 75 w 188"/>
                <a:gd name="T23" fmla="*/ 15 h 200"/>
                <a:gd name="T24" fmla="*/ 74 w 188"/>
                <a:gd name="T25" fmla="*/ 21 h 200"/>
                <a:gd name="T26" fmla="*/ 89 w 188"/>
                <a:gd name="T27" fmla="*/ 46 h 200"/>
                <a:gd name="T28" fmla="*/ 0 w 188"/>
                <a:gd name="T29" fmla="*/ 194 h 200"/>
                <a:gd name="T30" fmla="*/ 0 w 188"/>
                <a:gd name="T31" fmla="*/ 198 h 200"/>
                <a:gd name="T32" fmla="*/ 4 w 188"/>
                <a:gd name="T33" fmla="*/ 200 h 200"/>
                <a:gd name="T34" fmla="*/ 91 w 188"/>
                <a:gd name="T35" fmla="*/ 200 h 200"/>
                <a:gd name="T36" fmla="*/ 151 w 188"/>
                <a:gd name="T37" fmla="*/ 200 h 200"/>
                <a:gd name="T38" fmla="*/ 184 w 188"/>
                <a:gd name="T39" fmla="*/ 200 h 200"/>
                <a:gd name="T40" fmla="*/ 187 w 188"/>
                <a:gd name="T41" fmla="*/ 198 h 200"/>
                <a:gd name="T42" fmla="*/ 187 w 188"/>
                <a:gd name="T43" fmla="*/ 194 h 200"/>
                <a:gd name="T44" fmla="*/ 94 w 188"/>
                <a:gd name="T45" fmla="*/ 54 h 200"/>
                <a:gd name="T46" fmla="*/ 177 w 188"/>
                <a:gd name="T47" fmla="*/ 192 h 200"/>
                <a:gd name="T48" fmla="*/ 153 w 188"/>
                <a:gd name="T49" fmla="*/ 192 h 200"/>
                <a:gd name="T50" fmla="*/ 125 w 188"/>
                <a:gd name="T51" fmla="*/ 144 h 200"/>
                <a:gd name="T52" fmla="*/ 121 w 188"/>
                <a:gd name="T53" fmla="*/ 142 h 200"/>
                <a:gd name="T54" fmla="*/ 118 w 188"/>
                <a:gd name="T55" fmla="*/ 144 h 200"/>
                <a:gd name="T56" fmla="*/ 89 w 188"/>
                <a:gd name="T57" fmla="*/ 192 h 200"/>
                <a:gd name="T58" fmla="*/ 11 w 188"/>
                <a:gd name="T59" fmla="*/ 192 h 200"/>
                <a:gd name="T60" fmla="*/ 94 w 188"/>
                <a:gd name="T61" fmla="*/ 54 h 200"/>
                <a:gd name="T62" fmla="*/ 121 w 188"/>
                <a:gd name="T63" fmla="*/ 154 h 200"/>
                <a:gd name="T64" fmla="*/ 144 w 188"/>
                <a:gd name="T65" fmla="*/ 192 h 200"/>
                <a:gd name="T66" fmla="*/ 98 w 188"/>
                <a:gd name="T67" fmla="*/ 192 h 200"/>
                <a:gd name="T68" fmla="*/ 121 w 188"/>
                <a:gd name="T69" fmla="*/ 15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200">
                  <a:moveTo>
                    <a:pt x="187" y="194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5" y="19"/>
                    <a:pt x="114" y="17"/>
                    <a:pt x="112" y="15"/>
                  </a:cubicBezTo>
                  <a:cubicBezTo>
                    <a:pt x="110" y="14"/>
                    <a:pt x="108" y="15"/>
                    <a:pt x="107" y="17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1"/>
                    <a:pt x="96" y="0"/>
                    <a:pt x="94" y="0"/>
                  </a:cubicBezTo>
                  <a:cubicBezTo>
                    <a:pt x="92" y="0"/>
                    <a:pt x="90" y="1"/>
                    <a:pt x="90" y="4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0" y="15"/>
                    <a:pt x="77" y="14"/>
                    <a:pt x="75" y="15"/>
                  </a:cubicBezTo>
                  <a:cubicBezTo>
                    <a:pt x="73" y="17"/>
                    <a:pt x="73" y="19"/>
                    <a:pt x="74" y="21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5"/>
                    <a:pt x="0" y="197"/>
                    <a:pt x="0" y="198"/>
                  </a:cubicBezTo>
                  <a:cubicBezTo>
                    <a:pt x="1" y="199"/>
                    <a:pt x="2" y="200"/>
                    <a:pt x="4" y="200"/>
                  </a:cubicBezTo>
                  <a:cubicBezTo>
                    <a:pt x="91" y="200"/>
                    <a:pt x="91" y="200"/>
                    <a:pt x="91" y="200"/>
                  </a:cubicBezTo>
                  <a:cubicBezTo>
                    <a:pt x="151" y="200"/>
                    <a:pt x="151" y="200"/>
                    <a:pt x="151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5" y="200"/>
                    <a:pt x="187" y="199"/>
                    <a:pt x="187" y="198"/>
                  </a:cubicBezTo>
                  <a:cubicBezTo>
                    <a:pt x="188" y="197"/>
                    <a:pt x="188" y="195"/>
                    <a:pt x="187" y="194"/>
                  </a:cubicBezTo>
                  <a:close/>
                  <a:moveTo>
                    <a:pt x="94" y="54"/>
                  </a:moveTo>
                  <a:cubicBezTo>
                    <a:pt x="177" y="192"/>
                    <a:pt x="177" y="192"/>
                    <a:pt x="177" y="19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125" y="144"/>
                    <a:pt x="125" y="144"/>
                    <a:pt x="125" y="144"/>
                  </a:cubicBezTo>
                  <a:cubicBezTo>
                    <a:pt x="124" y="143"/>
                    <a:pt x="123" y="142"/>
                    <a:pt x="121" y="142"/>
                  </a:cubicBezTo>
                  <a:cubicBezTo>
                    <a:pt x="120" y="142"/>
                    <a:pt x="119" y="143"/>
                    <a:pt x="118" y="144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11" y="192"/>
                    <a:pt x="11" y="192"/>
                    <a:pt x="11" y="192"/>
                  </a:cubicBezTo>
                  <a:lnTo>
                    <a:pt x="94" y="54"/>
                  </a:lnTo>
                  <a:close/>
                  <a:moveTo>
                    <a:pt x="121" y="154"/>
                  </a:moveTo>
                  <a:cubicBezTo>
                    <a:pt x="144" y="192"/>
                    <a:pt x="144" y="192"/>
                    <a:pt x="144" y="192"/>
                  </a:cubicBezTo>
                  <a:cubicBezTo>
                    <a:pt x="98" y="192"/>
                    <a:pt x="98" y="192"/>
                    <a:pt x="98" y="192"/>
                  </a:cubicBezTo>
                  <a:lnTo>
                    <a:pt x="121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301" name="Freeform 40"/>
            <p:cNvSpPr>
              <a:spLocks noEditPoints="1"/>
            </p:cNvSpPr>
            <p:nvPr/>
          </p:nvSpPr>
          <p:spPr bwMode="auto">
            <a:xfrm>
              <a:off x="9759950" y="3568700"/>
              <a:ext cx="412750" cy="295275"/>
            </a:xfrm>
            <a:custGeom>
              <a:avLst/>
              <a:gdLst>
                <a:gd name="T0" fmla="*/ 83 w 109"/>
                <a:gd name="T1" fmla="*/ 25 h 78"/>
                <a:gd name="T2" fmla="*/ 76 w 109"/>
                <a:gd name="T3" fmla="*/ 26 h 78"/>
                <a:gd name="T4" fmla="*/ 39 w 109"/>
                <a:gd name="T5" fmla="*/ 0 h 78"/>
                <a:gd name="T6" fmla="*/ 0 w 109"/>
                <a:gd name="T7" fmla="*/ 39 h 78"/>
                <a:gd name="T8" fmla="*/ 39 w 109"/>
                <a:gd name="T9" fmla="*/ 78 h 78"/>
                <a:gd name="T10" fmla="*/ 63 w 109"/>
                <a:gd name="T11" fmla="*/ 70 h 78"/>
                <a:gd name="T12" fmla="*/ 83 w 109"/>
                <a:gd name="T13" fmla="*/ 78 h 78"/>
                <a:gd name="T14" fmla="*/ 109 w 109"/>
                <a:gd name="T15" fmla="*/ 52 h 78"/>
                <a:gd name="T16" fmla="*/ 83 w 109"/>
                <a:gd name="T17" fmla="*/ 25 h 78"/>
                <a:gd name="T18" fmla="*/ 96 w 109"/>
                <a:gd name="T19" fmla="*/ 65 h 78"/>
                <a:gd name="T20" fmla="*/ 83 w 109"/>
                <a:gd name="T21" fmla="*/ 70 h 78"/>
                <a:gd name="T22" fmla="*/ 67 w 109"/>
                <a:gd name="T23" fmla="*/ 62 h 78"/>
                <a:gd name="T24" fmla="*/ 64 w 109"/>
                <a:gd name="T25" fmla="*/ 60 h 78"/>
                <a:gd name="T26" fmla="*/ 61 w 109"/>
                <a:gd name="T27" fmla="*/ 61 h 78"/>
                <a:gd name="T28" fmla="*/ 39 w 109"/>
                <a:gd name="T29" fmla="*/ 70 h 78"/>
                <a:gd name="T30" fmla="*/ 17 w 109"/>
                <a:gd name="T31" fmla="*/ 61 h 78"/>
                <a:gd name="T32" fmla="*/ 8 w 109"/>
                <a:gd name="T33" fmla="*/ 39 h 78"/>
                <a:gd name="T34" fmla="*/ 17 w 109"/>
                <a:gd name="T35" fmla="*/ 17 h 78"/>
                <a:gd name="T36" fmla="*/ 39 w 109"/>
                <a:gd name="T37" fmla="*/ 8 h 78"/>
                <a:gd name="T38" fmla="*/ 70 w 109"/>
                <a:gd name="T39" fmla="*/ 32 h 78"/>
                <a:gd name="T40" fmla="*/ 72 w 109"/>
                <a:gd name="T41" fmla="*/ 34 h 78"/>
                <a:gd name="T42" fmla="*/ 75 w 109"/>
                <a:gd name="T43" fmla="*/ 35 h 78"/>
                <a:gd name="T44" fmla="*/ 83 w 109"/>
                <a:gd name="T45" fmla="*/ 33 h 78"/>
                <a:gd name="T46" fmla="*/ 96 w 109"/>
                <a:gd name="T47" fmla="*/ 38 h 78"/>
                <a:gd name="T48" fmla="*/ 101 w 109"/>
                <a:gd name="T49" fmla="*/ 52 h 78"/>
                <a:gd name="T50" fmla="*/ 96 w 109"/>
                <a:gd name="T51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9" h="78">
                  <a:moveTo>
                    <a:pt x="83" y="25"/>
                  </a:moveTo>
                  <a:cubicBezTo>
                    <a:pt x="80" y="25"/>
                    <a:pt x="78" y="25"/>
                    <a:pt x="76" y="26"/>
                  </a:cubicBezTo>
                  <a:cubicBezTo>
                    <a:pt x="71" y="11"/>
                    <a:pt x="56" y="0"/>
                    <a:pt x="39" y="0"/>
                  </a:cubicBezTo>
                  <a:cubicBezTo>
                    <a:pt x="18" y="0"/>
                    <a:pt x="0" y="17"/>
                    <a:pt x="0" y="39"/>
                  </a:cubicBezTo>
                  <a:cubicBezTo>
                    <a:pt x="0" y="61"/>
                    <a:pt x="18" y="78"/>
                    <a:pt x="39" y="78"/>
                  </a:cubicBezTo>
                  <a:cubicBezTo>
                    <a:pt x="48" y="78"/>
                    <a:pt x="57" y="75"/>
                    <a:pt x="63" y="70"/>
                  </a:cubicBezTo>
                  <a:cubicBezTo>
                    <a:pt x="68" y="75"/>
                    <a:pt x="75" y="78"/>
                    <a:pt x="83" y="78"/>
                  </a:cubicBezTo>
                  <a:cubicBezTo>
                    <a:pt x="98" y="78"/>
                    <a:pt x="109" y="66"/>
                    <a:pt x="109" y="52"/>
                  </a:cubicBezTo>
                  <a:cubicBezTo>
                    <a:pt x="109" y="37"/>
                    <a:pt x="98" y="25"/>
                    <a:pt x="83" y="25"/>
                  </a:cubicBezTo>
                  <a:close/>
                  <a:moveTo>
                    <a:pt x="96" y="65"/>
                  </a:moveTo>
                  <a:cubicBezTo>
                    <a:pt x="93" y="68"/>
                    <a:pt x="88" y="70"/>
                    <a:pt x="83" y="70"/>
                  </a:cubicBezTo>
                  <a:cubicBezTo>
                    <a:pt x="76" y="70"/>
                    <a:pt x="71" y="67"/>
                    <a:pt x="67" y="62"/>
                  </a:cubicBezTo>
                  <a:cubicBezTo>
                    <a:pt x="67" y="61"/>
                    <a:pt x="66" y="60"/>
                    <a:pt x="64" y="60"/>
                  </a:cubicBezTo>
                  <a:cubicBezTo>
                    <a:pt x="63" y="60"/>
                    <a:pt x="62" y="60"/>
                    <a:pt x="61" y="61"/>
                  </a:cubicBezTo>
                  <a:cubicBezTo>
                    <a:pt x="56" y="67"/>
                    <a:pt x="48" y="70"/>
                    <a:pt x="39" y="70"/>
                  </a:cubicBezTo>
                  <a:cubicBezTo>
                    <a:pt x="31" y="70"/>
                    <a:pt x="23" y="67"/>
                    <a:pt x="17" y="61"/>
                  </a:cubicBezTo>
                  <a:cubicBezTo>
                    <a:pt x="12" y="55"/>
                    <a:pt x="8" y="48"/>
                    <a:pt x="8" y="39"/>
                  </a:cubicBezTo>
                  <a:cubicBezTo>
                    <a:pt x="8" y="30"/>
                    <a:pt x="12" y="23"/>
                    <a:pt x="17" y="17"/>
                  </a:cubicBezTo>
                  <a:cubicBezTo>
                    <a:pt x="23" y="11"/>
                    <a:pt x="31" y="8"/>
                    <a:pt x="39" y="8"/>
                  </a:cubicBezTo>
                  <a:cubicBezTo>
                    <a:pt x="54" y="8"/>
                    <a:pt x="66" y="18"/>
                    <a:pt x="70" y="32"/>
                  </a:cubicBezTo>
                  <a:cubicBezTo>
                    <a:pt x="70" y="33"/>
                    <a:pt x="71" y="34"/>
                    <a:pt x="72" y="34"/>
                  </a:cubicBezTo>
                  <a:cubicBezTo>
                    <a:pt x="73" y="35"/>
                    <a:pt x="74" y="35"/>
                    <a:pt x="75" y="35"/>
                  </a:cubicBezTo>
                  <a:cubicBezTo>
                    <a:pt x="78" y="33"/>
                    <a:pt x="80" y="33"/>
                    <a:pt x="83" y="33"/>
                  </a:cubicBezTo>
                  <a:cubicBezTo>
                    <a:pt x="88" y="33"/>
                    <a:pt x="93" y="35"/>
                    <a:pt x="96" y="38"/>
                  </a:cubicBezTo>
                  <a:cubicBezTo>
                    <a:pt x="99" y="42"/>
                    <a:pt x="101" y="46"/>
                    <a:pt x="101" y="52"/>
                  </a:cubicBezTo>
                  <a:cubicBezTo>
                    <a:pt x="101" y="57"/>
                    <a:pt x="99" y="61"/>
                    <a:pt x="9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302" name="Freeform 41"/>
            <p:cNvSpPr>
              <a:spLocks/>
            </p:cNvSpPr>
            <p:nvPr/>
          </p:nvSpPr>
          <p:spPr bwMode="auto">
            <a:xfrm>
              <a:off x="9972675" y="4071938"/>
              <a:ext cx="219075" cy="204788"/>
            </a:xfrm>
            <a:custGeom>
              <a:avLst/>
              <a:gdLst>
                <a:gd name="T0" fmla="*/ 56 w 58"/>
                <a:gd name="T1" fmla="*/ 22 h 54"/>
                <a:gd name="T2" fmla="*/ 51 w 58"/>
                <a:gd name="T3" fmla="*/ 22 h 54"/>
                <a:gd name="T4" fmla="*/ 33 w 58"/>
                <a:gd name="T5" fmla="*/ 40 h 54"/>
                <a:gd name="T6" fmla="*/ 33 w 58"/>
                <a:gd name="T7" fmla="*/ 4 h 54"/>
                <a:gd name="T8" fmla="*/ 29 w 58"/>
                <a:gd name="T9" fmla="*/ 0 h 54"/>
                <a:gd name="T10" fmla="*/ 25 w 58"/>
                <a:gd name="T11" fmla="*/ 4 h 54"/>
                <a:gd name="T12" fmla="*/ 25 w 58"/>
                <a:gd name="T13" fmla="*/ 40 h 54"/>
                <a:gd name="T14" fmla="*/ 7 w 58"/>
                <a:gd name="T15" fmla="*/ 22 h 54"/>
                <a:gd name="T16" fmla="*/ 1 w 58"/>
                <a:gd name="T17" fmla="*/ 22 h 54"/>
                <a:gd name="T18" fmla="*/ 1 w 58"/>
                <a:gd name="T19" fmla="*/ 28 h 54"/>
                <a:gd name="T20" fmla="*/ 26 w 58"/>
                <a:gd name="T21" fmla="*/ 52 h 54"/>
                <a:gd name="T22" fmla="*/ 29 w 58"/>
                <a:gd name="T23" fmla="*/ 54 h 54"/>
                <a:gd name="T24" fmla="*/ 32 w 58"/>
                <a:gd name="T25" fmla="*/ 52 h 54"/>
                <a:gd name="T26" fmla="*/ 56 w 58"/>
                <a:gd name="T27" fmla="*/ 28 h 54"/>
                <a:gd name="T28" fmla="*/ 56 w 58"/>
                <a:gd name="T29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4">
                  <a:moveTo>
                    <a:pt x="56" y="22"/>
                  </a:moveTo>
                  <a:cubicBezTo>
                    <a:pt x="55" y="21"/>
                    <a:pt x="52" y="21"/>
                    <a:pt x="51" y="22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2"/>
                    <a:pt x="31" y="0"/>
                    <a:pt x="29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3" y="21"/>
                    <a:pt x="1" y="22"/>
                  </a:cubicBezTo>
                  <a:cubicBezTo>
                    <a:pt x="0" y="24"/>
                    <a:pt x="0" y="26"/>
                    <a:pt x="1" y="28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7" y="53"/>
                    <a:pt x="28" y="54"/>
                    <a:pt x="29" y="54"/>
                  </a:cubicBezTo>
                  <a:cubicBezTo>
                    <a:pt x="30" y="54"/>
                    <a:pt x="31" y="53"/>
                    <a:pt x="32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8" y="26"/>
                    <a:pt x="58" y="24"/>
                    <a:pt x="5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</p:grpSp>
      <p:grpSp>
        <p:nvGrpSpPr>
          <p:cNvPr id="313" name="Группа 312"/>
          <p:cNvGrpSpPr/>
          <p:nvPr/>
        </p:nvGrpSpPr>
        <p:grpSpPr>
          <a:xfrm>
            <a:off x="311486" y="6050490"/>
            <a:ext cx="345185" cy="261047"/>
            <a:chOff x="8788400" y="3594100"/>
            <a:chExt cx="1270000" cy="960438"/>
          </a:xfrm>
          <a:solidFill>
            <a:schemeClr val="tx2"/>
          </a:solidFill>
        </p:grpSpPr>
        <p:sp>
          <p:nvSpPr>
            <p:cNvPr id="310" name="Freeform 45"/>
            <p:cNvSpPr>
              <a:spLocks/>
            </p:cNvSpPr>
            <p:nvPr/>
          </p:nvSpPr>
          <p:spPr bwMode="auto">
            <a:xfrm>
              <a:off x="9207500" y="4098925"/>
              <a:ext cx="850900" cy="300038"/>
            </a:xfrm>
            <a:custGeom>
              <a:avLst/>
              <a:gdLst>
                <a:gd name="T0" fmla="*/ 222 w 225"/>
                <a:gd name="T1" fmla="*/ 28 h 79"/>
                <a:gd name="T2" fmla="*/ 225 w 225"/>
                <a:gd name="T3" fmla="*/ 4 h 79"/>
                <a:gd name="T4" fmla="*/ 221 w 225"/>
                <a:gd name="T5" fmla="*/ 0 h 79"/>
                <a:gd name="T6" fmla="*/ 217 w 225"/>
                <a:gd name="T7" fmla="*/ 4 h 79"/>
                <a:gd name="T8" fmla="*/ 215 w 225"/>
                <a:gd name="T9" fmla="*/ 22 h 79"/>
                <a:gd name="T10" fmla="*/ 17 w 225"/>
                <a:gd name="T11" fmla="*/ 22 h 79"/>
                <a:gd name="T12" fmla="*/ 13 w 225"/>
                <a:gd name="T13" fmla="*/ 26 h 79"/>
                <a:gd name="T14" fmla="*/ 17 w 225"/>
                <a:gd name="T15" fmla="*/ 30 h 79"/>
                <a:gd name="T16" fmla="*/ 212 w 225"/>
                <a:gd name="T17" fmla="*/ 30 h 79"/>
                <a:gd name="T18" fmla="*/ 198 w 225"/>
                <a:gd name="T19" fmla="*/ 52 h 79"/>
                <a:gd name="T20" fmla="*/ 150 w 225"/>
                <a:gd name="T21" fmla="*/ 71 h 79"/>
                <a:gd name="T22" fmla="*/ 92 w 225"/>
                <a:gd name="T23" fmla="*/ 71 h 79"/>
                <a:gd name="T24" fmla="*/ 111 w 225"/>
                <a:gd name="T25" fmla="*/ 43 h 79"/>
                <a:gd name="T26" fmla="*/ 109 w 225"/>
                <a:gd name="T27" fmla="*/ 38 h 79"/>
                <a:gd name="T28" fmla="*/ 104 w 225"/>
                <a:gd name="T29" fmla="*/ 39 h 79"/>
                <a:gd name="T30" fmla="*/ 82 w 225"/>
                <a:gd name="T31" fmla="*/ 71 h 79"/>
                <a:gd name="T32" fmla="*/ 53 w 225"/>
                <a:gd name="T33" fmla="*/ 71 h 79"/>
                <a:gd name="T34" fmla="*/ 72 w 225"/>
                <a:gd name="T35" fmla="*/ 43 h 79"/>
                <a:gd name="T36" fmla="*/ 71 w 225"/>
                <a:gd name="T37" fmla="*/ 38 h 79"/>
                <a:gd name="T38" fmla="*/ 65 w 225"/>
                <a:gd name="T39" fmla="*/ 39 h 79"/>
                <a:gd name="T40" fmla="*/ 43 w 225"/>
                <a:gd name="T41" fmla="*/ 71 h 79"/>
                <a:gd name="T42" fmla="*/ 12 w 225"/>
                <a:gd name="T43" fmla="*/ 71 h 79"/>
                <a:gd name="T44" fmla="*/ 31 w 225"/>
                <a:gd name="T45" fmla="*/ 43 h 79"/>
                <a:gd name="T46" fmla="*/ 30 w 225"/>
                <a:gd name="T47" fmla="*/ 38 h 79"/>
                <a:gd name="T48" fmla="*/ 25 w 225"/>
                <a:gd name="T49" fmla="*/ 39 h 79"/>
                <a:gd name="T50" fmla="*/ 1 w 225"/>
                <a:gd name="T51" fmla="*/ 73 h 79"/>
                <a:gd name="T52" fmla="*/ 3 w 225"/>
                <a:gd name="T53" fmla="*/ 79 h 79"/>
                <a:gd name="T54" fmla="*/ 6 w 225"/>
                <a:gd name="T55" fmla="*/ 79 h 79"/>
                <a:gd name="T56" fmla="*/ 6 w 225"/>
                <a:gd name="T57" fmla="*/ 79 h 79"/>
                <a:gd name="T58" fmla="*/ 150 w 225"/>
                <a:gd name="T59" fmla="*/ 79 h 79"/>
                <a:gd name="T60" fmla="*/ 221 w 225"/>
                <a:gd name="T61" fmla="*/ 28 h 79"/>
                <a:gd name="T62" fmla="*/ 222 w 225"/>
                <a:gd name="T63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5" h="79">
                  <a:moveTo>
                    <a:pt x="222" y="28"/>
                  </a:moveTo>
                  <a:cubicBezTo>
                    <a:pt x="224" y="20"/>
                    <a:pt x="225" y="12"/>
                    <a:pt x="225" y="4"/>
                  </a:cubicBezTo>
                  <a:cubicBezTo>
                    <a:pt x="225" y="2"/>
                    <a:pt x="223" y="0"/>
                    <a:pt x="221" y="0"/>
                  </a:cubicBezTo>
                  <a:cubicBezTo>
                    <a:pt x="219" y="0"/>
                    <a:pt x="217" y="2"/>
                    <a:pt x="217" y="4"/>
                  </a:cubicBezTo>
                  <a:cubicBezTo>
                    <a:pt x="217" y="11"/>
                    <a:pt x="216" y="17"/>
                    <a:pt x="215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2"/>
                    <a:pt x="13" y="24"/>
                    <a:pt x="13" y="26"/>
                  </a:cubicBezTo>
                  <a:cubicBezTo>
                    <a:pt x="13" y="29"/>
                    <a:pt x="15" y="30"/>
                    <a:pt x="17" y="30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09" y="38"/>
                    <a:pt x="204" y="46"/>
                    <a:pt x="198" y="52"/>
                  </a:cubicBezTo>
                  <a:cubicBezTo>
                    <a:pt x="185" y="64"/>
                    <a:pt x="169" y="71"/>
                    <a:pt x="150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2" y="41"/>
                    <a:pt x="111" y="39"/>
                    <a:pt x="109" y="38"/>
                  </a:cubicBezTo>
                  <a:cubicBezTo>
                    <a:pt x="108" y="36"/>
                    <a:pt x="105" y="37"/>
                    <a:pt x="104" y="39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3" y="41"/>
                    <a:pt x="73" y="39"/>
                    <a:pt x="71" y="38"/>
                  </a:cubicBezTo>
                  <a:cubicBezTo>
                    <a:pt x="69" y="36"/>
                    <a:pt x="66" y="37"/>
                    <a:pt x="65" y="39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3" y="41"/>
                    <a:pt x="32" y="39"/>
                    <a:pt x="30" y="38"/>
                  </a:cubicBezTo>
                  <a:cubicBezTo>
                    <a:pt x="29" y="36"/>
                    <a:pt x="26" y="37"/>
                    <a:pt x="25" y="39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5"/>
                    <a:pt x="1" y="77"/>
                    <a:pt x="3" y="79"/>
                  </a:cubicBezTo>
                  <a:cubicBezTo>
                    <a:pt x="3" y="79"/>
                    <a:pt x="5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83" y="79"/>
                    <a:pt x="211" y="58"/>
                    <a:pt x="221" y="28"/>
                  </a:cubicBezTo>
                  <a:cubicBezTo>
                    <a:pt x="221" y="28"/>
                    <a:pt x="221" y="28"/>
                    <a:pt x="22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311" name="Freeform 46"/>
            <p:cNvSpPr>
              <a:spLocks noEditPoints="1"/>
            </p:cNvSpPr>
            <p:nvPr/>
          </p:nvSpPr>
          <p:spPr bwMode="auto">
            <a:xfrm>
              <a:off x="8788400" y="3594100"/>
              <a:ext cx="479425" cy="960438"/>
            </a:xfrm>
            <a:custGeom>
              <a:avLst/>
              <a:gdLst>
                <a:gd name="T0" fmla="*/ 121 w 127"/>
                <a:gd name="T1" fmla="*/ 92 h 253"/>
                <a:gd name="T2" fmla="*/ 110 w 127"/>
                <a:gd name="T3" fmla="*/ 54 h 253"/>
                <a:gd name="T4" fmla="*/ 63 w 127"/>
                <a:gd name="T5" fmla="*/ 0 h 253"/>
                <a:gd name="T6" fmla="*/ 17 w 127"/>
                <a:gd name="T7" fmla="*/ 54 h 253"/>
                <a:gd name="T8" fmla="*/ 0 w 127"/>
                <a:gd name="T9" fmla="*/ 120 h 253"/>
                <a:gd name="T10" fmla="*/ 13 w 127"/>
                <a:gd name="T11" fmla="*/ 160 h 253"/>
                <a:gd name="T12" fmla="*/ 17 w 127"/>
                <a:gd name="T13" fmla="*/ 194 h 253"/>
                <a:gd name="T14" fmla="*/ 21 w 127"/>
                <a:gd name="T15" fmla="*/ 198 h 253"/>
                <a:gd name="T16" fmla="*/ 28 w 127"/>
                <a:gd name="T17" fmla="*/ 233 h 253"/>
                <a:gd name="T18" fmla="*/ 63 w 127"/>
                <a:gd name="T19" fmla="*/ 245 h 253"/>
                <a:gd name="T20" fmla="*/ 99 w 127"/>
                <a:gd name="T21" fmla="*/ 233 h 253"/>
                <a:gd name="T22" fmla="*/ 105 w 127"/>
                <a:gd name="T23" fmla="*/ 198 h 253"/>
                <a:gd name="T24" fmla="*/ 109 w 127"/>
                <a:gd name="T25" fmla="*/ 194 h 253"/>
                <a:gd name="T26" fmla="*/ 109 w 127"/>
                <a:gd name="T27" fmla="*/ 162 h 253"/>
                <a:gd name="T28" fmla="*/ 113 w 127"/>
                <a:gd name="T29" fmla="*/ 160 h 253"/>
                <a:gd name="T30" fmla="*/ 119 w 127"/>
                <a:gd name="T31" fmla="*/ 153 h 253"/>
                <a:gd name="T32" fmla="*/ 127 w 127"/>
                <a:gd name="T33" fmla="*/ 120 h 253"/>
                <a:gd name="T34" fmla="*/ 85 w 127"/>
                <a:gd name="T35" fmla="*/ 65 h 253"/>
                <a:gd name="T36" fmla="*/ 102 w 127"/>
                <a:gd name="T37" fmla="*/ 54 h 253"/>
                <a:gd name="T38" fmla="*/ 63 w 127"/>
                <a:gd name="T39" fmla="*/ 8 h 253"/>
                <a:gd name="T40" fmla="*/ 92 w 127"/>
                <a:gd name="T41" fmla="*/ 36 h 253"/>
                <a:gd name="T42" fmla="*/ 63 w 127"/>
                <a:gd name="T43" fmla="*/ 65 h 253"/>
                <a:gd name="T44" fmla="*/ 35 w 127"/>
                <a:gd name="T45" fmla="*/ 36 h 253"/>
                <a:gd name="T46" fmla="*/ 63 w 127"/>
                <a:gd name="T47" fmla="*/ 8 h 253"/>
                <a:gd name="T48" fmla="*/ 41 w 127"/>
                <a:gd name="T49" fmla="*/ 65 h 253"/>
                <a:gd name="T50" fmla="*/ 25 w 127"/>
                <a:gd name="T51" fmla="*/ 54 h 253"/>
                <a:gd name="T52" fmla="*/ 101 w 127"/>
                <a:gd name="T53" fmla="*/ 164 h 253"/>
                <a:gd name="T54" fmla="*/ 25 w 127"/>
                <a:gd name="T55" fmla="*/ 189 h 253"/>
                <a:gd name="T56" fmla="*/ 101 w 127"/>
                <a:gd name="T57" fmla="*/ 164 h 253"/>
                <a:gd name="T58" fmla="*/ 67 w 127"/>
                <a:gd name="T59" fmla="*/ 233 h 253"/>
                <a:gd name="T60" fmla="*/ 63 w 127"/>
                <a:gd name="T61" fmla="*/ 206 h 253"/>
                <a:gd name="T62" fmla="*/ 59 w 127"/>
                <a:gd name="T63" fmla="*/ 233 h 253"/>
                <a:gd name="T64" fmla="*/ 36 w 127"/>
                <a:gd name="T65" fmla="*/ 233 h 253"/>
                <a:gd name="T66" fmla="*/ 91 w 127"/>
                <a:gd name="T67" fmla="*/ 197 h 253"/>
                <a:gd name="T68" fmla="*/ 79 w 127"/>
                <a:gd name="T69" fmla="*/ 245 h 253"/>
                <a:gd name="T70" fmla="*/ 109 w 127"/>
                <a:gd name="T71" fmla="*/ 153 h 253"/>
                <a:gd name="T72" fmla="*/ 95 w 127"/>
                <a:gd name="T73" fmla="*/ 154 h 253"/>
                <a:gd name="T74" fmla="*/ 89 w 127"/>
                <a:gd name="T75" fmla="*/ 144 h 253"/>
                <a:gd name="T76" fmla="*/ 91 w 127"/>
                <a:gd name="T77" fmla="*/ 138 h 253"/>
                <a:gd name="T78" fmla="*/ 99 w 127"/>
                <a:gd name="T79" fmla="*/ 113 h 253"/>
                <a:gd name="T80" fmla="*/ 91 w 127"/>
                <a:gd name="T81" fmla="*/ 114 h 253"/>
                <a:gd name="T82" fmla="*/ 84 w 127"/>
                <a:gd name="T83" fmla="*/ 134 h 253"/>
                <a:gd name="T84" fmla="*/ 81 w 127"/>
                <a:gd name="T85" fmla="*/ 144 h 253"/>
                <a:gd name="T86" fmla="*/ 40 w 127"/>
                <a:gd name="T87" fmla="*/ 156 h 253"/>
                <a:gd name="T88" fmla="*/ 42 w 127"/>
                <a:gd name="T89" fmla="*/ 134 h 253"/>
                <a:gd name="T90" fmla="*/ 35 w 127"/>
                <a:gd name="T91" fmla="*/ 114 h 253"/>
                <a:gd name="T92" fmla="*/ 27 w 127"/>
                <a:gd name="T93" fmla="*/ 113 h 253"/>
                <a:gd name="T94" fmla="*/ 35 w 127"/>
                <a:gd name="T95" fmla="*/ 138 h 253"/>
                <a:gd name="T96" fmla="*/ 37 w 127"/>
                <a:gd name="T97" fmla="*/ 144 h 253"/>
                <a:gd name="T98" fmla="*/ 31 w 127"/>
                <a:gd name="T99" fmla="*/ 154 h 253"/>
                <a:gd name="T100" fmla="*/ 22 w 127"/>
                <a:gd name="T101" fmla="*/ 155 h 253"/>
                <a:gd name="T102" fmla="*/ 15 w 127"/>
                <a:gd name="T103" fmla="*/ 150 h 253"/>
                <a:gd name="T104" fmla="*/ 11 w 127"/>
                <a:gd name="T105" fmla="*/ 143 h 253"/>
                <a:gd name="T106" fmla="*/ 25 w 127"/>
                <a:gd name="T107" fmla="*/ 73 h 253"/>
                <a:gd name="T108" fmla="*/ 113 w 127"/>
                <a:gd name="T109" fmla="*/ 95 h 253"/>
                <a:gd name="T110" fmla="*/ 113 w 127"/>
                <a:gd name="T111" fmla="*/ 14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" h="253">
                  <a:moveTo>
                    <a:pt x="127" y="120"/>
                  </a:moveTo>
                  <a:cubicBezTo>
                    <a:pt x="127" y="111"/>
                    <a:pt x="124" y="101"/>
                    <a:pt x="121" y="92"/>
                  </a:cubicBezTo>
                  <a:cubicBezTo>
                    <a:pt x="117" y="84"/>
                    <a:pt x="112" y="76"/>
                    <a:pt x="108" y="69"/>
                  </a:cubicBezTo>
                  <a:cubicBezTo>
                    <a:pt x="109" y="64"/>
                    <a:pt x="110" y="59"/>
                    <a:pt x="110" y="54"/>
                  </a:cubicBezTo>
                  <a:cubicBezTo>
                    <a:pt x="110" y="41"/>
                    <a:pt x="105" y="29"/>
                    <a:pt x="96" y="21"/>
                  </a:cubicBezTo>
                  <a:cubicBezTo>
                    <a:pt x="90" y="8"/>
                    <a:pt x="78" y="0"/>
                    <a:pt x="63" y="0"/>
                  </a:cubicBezTo>
                  <a:cubicBezTo>
                    <a:pt x="49" y="0"/>
                    <a:pt x="37" y="8"/>
                    <a:pt x="31" y="21"/>
                  </a:cubicBezTo>
                  <a:cubicBezTo>
                    <a:pt x="22" y="29"/>
                    <a:pt x="17" y="41"/>
                    <a:pt x="17" y="54"/>
                  </a:cubicBezTo>
                  <a:cubicBezTo>
                    <a:pt x="17" y="59"/>
                    <a:pt x="17" y="64"/>
                    <a:pt x="19" y="68"/>
                  </a:cubicBezTo>
                  <a:cubicBezTo>
                    <a:pt x="9" y="81"/>
                    <a:pt x="0" y="99"/>
                    <a:pt x="0" y="120"/>
                  </a:cubicBezTo>
                  <a:cubicBezTo>
                    <a:pt x="0" y="134"/>
                    <a:pt x="2" y="145"/>
                    <a:pt x="6" y="152"/>
                  </a:cubicBezTo>
                  <a:cubicBezTo>
                    <a:pt x="8" y="155"/>
                    <a:pt x="11" y="158"/>
                    <a:pt x="13" y="160"/>
                  </a:cubicBezTo>
                  <a:cubicBezTo>
                    <a:pt x="14" y="161"/>
                    <a:pt x="16" y="162"/>
                    <a:pt x="17" y="162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7"/>
                    <a:pt x="20" y="198"/>
                    <a:pt x="21" y="198"/>
                  </a:cubicBezTo>
                  <a:cubicBezTo>
                    <a:pt x="28" y="198"/>
                    <a:pt x="28" y="198"/>
                    <a:pt x="28" y="198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28" y="244"/>
                    <a:pt x="37" y="253"/>
                    <a:pt x="48" y="253"/>
                  </a:cubicBezTo>
                  <a:cubicBezTo>
                    <a:pt x="54" y="253"/>
                    <a:pt x="60" y="250"/>
                    <a:pt x="63" y="245"/>
                  </a:cubicBezTo>
                  <a:cubicBezTo>
                    <a:pt x="67" y="250"/>
                    <a:pt x="73" y="253"/>
                    <a:pt x="79" y="253"/>
                  </a:cubicBezTo>
                  <a:cubicBezTo>
                    <a:pt x="90" y="253"/>
                    <a:pt x="99" y="244"/>
                    <a:pt x="99" y="233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105" y="198"/>
                    <a:pt x="105" y="198"/>
                    <a:pt x="105" y="198"/>
                  </a:cubicBezTo>
                  <a:cubicBezTo>
                    <a:pt x="106" y="198"/>
                    <a:pt x="107" y="197"/>
                    <a:pt x="108" y="197"/>
                  </a:cubicBezTo>
                  <a:cubicBezTo>
                    <a:pt x="109" y="196"/>
                    <a:pt x="109" y="195"/>
                    <a:pt x="109" y="194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11" y="161"/>
                    <a:pt x="112" y="160"/>
                    <a:pt x="113" y="160"/>
                  </a:cubicBezTo>
                  <a:cubicBezTo>
                    <a:pt x="115" y="158"/>
                    <a:pt x="117" y="156"/>
                    <a:pt x="118" y="154"/>
                  </a:cubicBezTo>
                  <a:cubicBezTo>
                    <a:pt x="118" y="153"/>
                    <a:pt x="118" y="153"/>
                    <a:pt x="119" y="153"/>
                  </a:cubicBezTo>
                  <a:cubicBezTo>
                    <a:pt x="121" y="149"/>
                    <a:pt x="123" y="145"/>
                    <a:pt x="124" y="140"/>
                  </a:cubicBezTo>
                  <a:cubicBezTo>
                    <a:pt x="126" y="134"/>
                    <a:pt x="127" y="127"/>
                    <a:pt x="127" y="120"/>
                  </a:cubicBezTo>
                  <a:close/>
                  <a:moveTo>
                    <a:pt x="101" y="65"/>
                  </a:moveTo>
                  <a:cubicBezTo>
                    <a:pt x="85" y="65"/>
                    <a:pt x="85" y="65"/>
                    <a:pt x="85" y="65"/>
                  </a:cubicBezTo>
                  <a:cubicBezTo>
                    <a:pt x="93" y="59"/>
                    <a:pt x="99" y="50"/>
                    <a:pt x="100" y="40"/>
                  </a:cubicBezTo>
                  <a:cubicBezTo>
                    <a:pt x="101" y="44"/>
                    <a:pt x="102" y="49"/>
                    <a:pt x="102" y="54"/>
                  </a:cubicBezTo>
                  <a:cubicBezTo>
                    <a:pt x="102" y="58"/>
                    <a:pt x="102" y="62"/>
                    <a:pt x="101" y="65"/>
                  </a:cubicBezTo>
                  <a:close/>
                  <a:moveTo>
                    <a:pt x="63" y="8"/>
                  </a:moveTo>
                  <a:cubicBezTo>
                    <a:pt x="71" y="8"/>
                    <a:pt x="78" y="11"/>
                    <a:pt x="83" y="16"/>
                  </a:cubicBezTo>
                  <a:cubicBezTo>
                    <a:pt x="89" y="22"/>
                    <a:pt x="92" y="29"/>
                    <a:pt x="92" y="36"/>
                  </a:cubicBezTo>
                  <a:cubicBezTo>
                    <a:pt x="92" y="44"/>
                    <a:pt x="89" y="51"/>
                    <a:pt x="83" y="56"/>
                  </a:cubicBezTo>
                  <a:cubicBezTo>
                    <a:pt x="78" y="62"/>
                    <a:pt x="71" y="65"/>
                    <a:pt x="63" y="65"/>
                  </a:cubicBezTo>
                  <a:cubicBezTo>
                    <a:pt x="56" y="65"/>
                    <a:pt x="49" y="62"/>
                    <a:pt x="43" y="56"/>
                  </a:cubicBezTo>
                  <a:cubicBezTo>
                    <a:pt x="38" y="51"/>
                    <a:pt x="35" y="44"/>
                    <a:pt x="35" y="36"/>
                  </a:cubicBezTo>
                  <a:cubicBezTo>
                    <a:pt x="35" y="29"/>
                    <a:pt x="38" y="22"/>
                    <a:pt x="43" y="16"/>
                  </a:cubicBezTo>
                  <a:cubicBezTo>
                    <a:pt x="49" y="11"/>
                    <a:pt x="56" y="8"/>
                    <a:pt x="63" y="8"/>
                  </a:cubicBezTo>
                  <a:close/>
                  <a:moveTo>
                    <a:pt x="27" y="40"/>
                  </a:moveTo>
                  <a:cubicBezTo>
                    <a:pt x="28" y="50"/>
                    <a:pt x="34" y="59"/>
                    <a:pt x="41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5" y="62"/>
                    <a:pt x="25" y="58"/>
                    <a:pt x="25" y="54"/>
                  </a:cubicBezTo>
                  <a:cubicBezTo>
                    <a:pt x="25" y="49"/>
                    <a:pt x="26" y="44"/>
                    <a:pt x="27" y="40"/>
                  </a:cubicBezTo>
                  <a:close/>
                  <a:moveTo>
                    <a:pt x="101" y="164"/>
                  </a:moveTo>
                  <a:cubicBezTo>
                    <a:pt x="101" y="189"/>
                    <a:pt x="101" y="189"/>
                    <a:pt x="101" y="189"/>
                  </a:cubicBezTo>
                  <a:cubicBezTo>
                    <a:pt x="25" y="189"/>
                    <a:pt x="25" y="189"/>
                    <a:pt x="25" y="189"/>
                  </a:cubicBezTo>
                  <a:cubicBezTo>
                    <a:pt x="25" y="164"/>
                    <a:pt x="25" y="164"/>
                    <a:pt x="25" y="164"/>
                  </a:cubicBezTo>
                  <a:lnTo>
                    <a:pt x="101" y="164"/>
                  </a:lnTo>
                  <a:close/>
                  <a:moveTo>
                    <a:pt x="79" y="245"/>
                  </a:moveTo>
                  <a:cubicBezTo>
                    <a:pt x="73" y="245"/>
                    <a:pt x="67" y="240"/>
                    <a:pt x="67" y="233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7" y="207"/>
                    <a:pt x="66" y="206"/>
                    <a:pt x="63" y="206"/>
                  </a:cubicBezTo>
                  <a:cubicBezTo>
                    <a:pt x="61" y="206"/>
                    <a:pt x="59" y="207"/>
                    <a:pt x="59" y="210"/>
                  </a:cubicBezTo>
                  <a:cubicBezTo>
                    <a:pt x="59" y="233"/>
                    <a:pt x="59" y="233"/>
                    <a:pt x="59" y="233"/>
                  </a:cubicBezTo>
                  <a:cubicBezTo>
                    <a:pt x="59" y="240"/>
                    <a:pt x="54" y="245"/>
                    <a:pt x="48" y="245"/>
                  </a:cubicBezTo>
                  <a:cubicBezTo>
                    <a:pt x="41" y="245"/>
                    <a:pt x="36" y="240"/>
                    <a:pt x="36" y="233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91" y="197"/>
                    <a:pt x="91" y="197"/>
                    <a:pt x="91" y="197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1" y="240"/>
                    <a:pt x="86" y="245"/>
                    <a:pt x="79" y="245"/>
                  </a:cubicBezTo>
                  <a:close/>
                  <a:moveTo>
                    <a:pt x="113" y="146"/>
                  </a:moveTo>
                  <a:cubicBezTo>
                    <a:pt x="112" y="149"/>
                    <a:pt x="110" y="151"/>
                    <a:pt x="109" y="153"/>
                  </a:cubicBezTo>
                  <a:cubicBezTo>
                    <a:pt x="106" y="154"/>
                    <a:pt x="104" y="155"/>
                    <a:pt x="101" y="155"/>
                  </a:cubicBezTo>
                  <a:cubicBezTo>
                    <a:pt x="99" y="155"/>
                    <a:pt x="97" y="155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2" y="152"/>
                    <a:pt x="89" y="148"/>
                    <a:pt x="89" y="144"/>
                  </a:cubicBezTo>
                  <a:cubicBezTo>
                    <a:pt x="89" y="142"/>
                    <a:pt x="90" y="140"/>
                    <a:pt x="91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7" y="127"/>
                    <a:pt x="99" y="119"/>
                    <a:pt x="99" y="114"/>
                  </a:cubicBezTo>
                  <a:cubicBezTo>
                    <a:pt x="99" y="114"/>
                    <a:pt x="99" y="113"/>
                    <a:pt x="99" y="113"/>
                  </a:cubicBezTo>
                  <a:cubicBezTo>
                    <a:pt x="99" y="110"/>
                    <a:pt x="97" y="109"/>
                    <a:pt x="94" y="109"/>
                  </a:cubicBezTo>
                  <a:cubicBezTo>
                    <a:pt x="92" y="109"/>
                    <a:pt x="91" y="111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7"/>
                    <a:pt x="90" y="124"/>
                    <a:pt x="84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2" y="137"/>
                    <a:pt x="81" y="140"/>
                    <a:pt x="81" y="144"/>
                  </a:cubicBezTo>
                  <a:cubicBezTo>
                    <a:pt x="81" y="148"/>
                    <a:pt x="83" y="153"/>
                    <a:pt x="86" y="156"/>
                  </a:cubicBezTo>
                  <a:cubicBezTo>
                    <a:pt x="40" y="156"/>
                    <a:pt x="40" y="156"/>
                    <a:pt x="40" y="156"/>
                  </a:cubicBezTo>
                  <a:cubicBezTo>
                    <a:pt x="43" y="153"/>
                    <a:pt x="45" y="148"/>
                    <a:pt x="45" y="144"/>
                  </a:cubicBezTo>
                  <a:cubicBezTo>
                    <a:pt x="45" y="140"/>
                    <a:pt x="44" y="137"/>
                    <a:pt x="42" y="134"/>
                  </a:cubicBezTo>
                  <a:cubicBezTo>
                    <a:pt x="36" y="124"/>
                    <a:pt x="35" y="117"/>
                    <a:pt x="35" y="114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5" y="111"/>
                    <a:pt x="34" y="109"/>
                    <a:pt x="32" y="109"/>
                  </a:cubicBezTo>
                  <a:cubicBezTo>
                    <a:pt x="29" y="109"/>
                    <a:pt x="27" y="110"/>
                    <a:pt x="27" y="113"/>
                  </a:cubicBezTo>
                  <a:cubicBezTo>
                    <a:pt x="27" y="113"/>
                    <a:pt x="27" y="114"/>
                    <a:pt x="27" y="114"/>
                  </a:cubicBezTo>
                  <a:cubicBezTo>
                    <a:pt x="27" y="119"/>
                    <a:pt x="29" y="127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6" y="140"/>
                    <a:pt x="37" y="142"/>
                    <a:pt x="37" y="144"/>
                  </a:cubicBezTo>
                  <a:cubicBezTo>
                    <a:pt x="37" y="148"/>
                    <a:pt x="34" y="152"/>
                    <a:pt x="31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29" y="155"/>
                    <a:pt x="27" y="155"/>
                    <a:pt x="25" y="155"/>
                  </a:cubicBezTo>
                  <a:cubicBezTo>
                    <a:pt x="24" y="155"/>
                    <a:pt x="23" y="155"/>
                    <a:pt x="22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19" y="154"/>
                    <a:pt x="16" y="152"/>
                    <a:pt x="15" y="150"/>
                  </a:cubicBezTo>
                  <a:cubicBezTo>
                    <a:pt x="15" y="149"/>
                    <a:pt x="14" y="149"/>
                    <a:pt x="14" y="149"/>
                  </a:cubicBezTo>
                  <a:cubicBezTo>
                    <a:pt x="13" y="147"/>
                    <a:pt x="12" y="145"/>
                    <a:pt x="11" y="143"/>
                  </a:cubicBezTo>
                  <a:cubicBezTo>
                    <a:pt x="9" y="137"/>
                    <a:pt x="8" y="130"/>
                    <a:pt x="8" y="120"/>
                  </a:cubicBezTo>
                  <a:cubicBezTo>
                    <a:pt x="8" y="102"/>
                    <a:pt x="16" y="85"/>
                    <a:pt x="25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5" y="80"/>
                    <a:pt x="110" y="87"/>
                    <a:pt x="113" y="95"/>
                  </a:cubicBezTo>
                  <a:cubicBezTo>
                    <a:pt x="117" y="103"/>
                    <a:pt x="119" y="112"/>
                    <a:pt x="119" y="120"/>
                  </a:cubicBezTo>
                  <a:cubicBezTo>
                    <a:pt x="119" y="130"/>
                    <a:pt x="117" y="139"/>
                    <a:pt x="113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312" name="Freeform 47"/>
            <p:cNvSpPr>
              <a:spLocks/>
            </p:cNvSpPr>
            <p:nvPr/>
          </p:nvSpPr>
          <p:spPr bwMode="auto">
            <a:xfrm>
              <a:off x="9355138" y="3814763"/>
              <a:ext cx="457200" cy="257175"/>
            </a:xfrm>
            <a:custGeom>
              <a:avLst/>
              <a:gdLst>
                <a:gd name="T0" fmla="*/ 119 w 121"/>
                <a:gd name="T1" fmla="*/ 38 h 68"/>
                <a:gd name="T2" fmla="*/ 63 w 121"/>
                <a:gd name="T3" fmla="*/ 1 h 68"/>
                <a:gd name="T4" fmla="*/ 61 w 121"/>
                <a:gd name="T5" fmla="*/ 0 h 68"/>
                <a:gd name="T6" fmla="*/ 58 w 121"/>
                <a:gd name="T7" fmla="*/ 1 h 68"/>
                <a:gd name="T8" fmla="*/ 3 w 121"/>
                <a:gd name="T9" fmla="*/ 38 h 68"/>
                <a:gd name="T10" fmla="*/ 1 w 121"/>
                <a:gd name="T11" fmla="*/ 44 h 68"/>
                <a:gd name="T12" fmla="*/ 7 w 121"/>
                <a:gd name="T13" fmla="*/ 45 h 68"/>
                <a:gd name="T14" fmla="*/ 11 w 121"/>
                <a:gd name="T15" fmla="*/ 42 h 68"/>
                <a:gd name="T16" fmla="*/ 11 w 121"/>
                <a:gd name="T17" fmla="*/ 64 h 68"/>
                <a:gd name="T18" fmla="*/ 15 w 121"/>
                <a:gd name="T19" fmla="*/ 68 h 68"/>
                <a:gd name="T20" fmla="*/ 19 w 121"/>
                <a:gd name="T21" fmla="*/ 64 h 68"/>
                <a:gd name="T22" fmla="*/ 19 w 121"/>
                <a:gd name="T23" fmla="*/ 37 h 68"/>
                <a:gd name="T24" fmla="*/ 61 w 121"/>
                <a:gd name="T25" fmla="*/ 9 h 68"/>
                <a:gd name="T26" fmla="*/ 102 w 121"/>
                <a:gd name="T27" fmla="*/ 37 h 68"/>
                <a:gd name="T28" fmla="*/ 102 w 121"/>
                <a:gd name="T29" fmla="*/ 64 h 68"/>
                <a:gd name="T30" fmla="*/ 106 w 121"/>
                <a:gd name="T31" fmla="*/ 68 h 68"/>
                <a:gd name="T32" fmla="*/ 110 w 121"/>
                <a:gd name="T33" fmla="*/ 64 h 68"/>
                <a:gd name="T34" fmla="*/ 110 w 121"/>
                <a:gd name="T35" fmla="*/ 42 h 68"/>
                <a:gd name="T36" fmla="*/ 114 w 121"/>
                <a:gd name="T37" fmla="*/ 45 h 68"/>
                <a:gd name="T38" fmla="*/ 120 w 121"/>
                <a:gd name="T39" fmla="*/ 44 h 68"/>
                <a:gd name="T40" fmla="*/ 119 w 121"/>
                <a:gd name="T41" fmla="*/ 3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68">
                  <a:moveTo>
                    <a:pt x="119" y="38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2" y="0"/>
                    <a:pt x="61" y="0"/>
                    <a:pt x="61" y="0"/>
                  </a:cubicBezTo>
                  <a:cubicBezTo>
                    <a:pt x="60" y="0"/>
                    <a:pt x="59" y="0"/>
                    <a:pt x="58" y="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9"/>
                    <a:pt x="0" y="42"/>
                    <a:pt x="1" y="44"/>
                  </a:cubicBezTo>
                  <a:cubicBezTo>
                    <a:pt x="3" y="46"/>
                    <a:pt x="5" y="46"/>
                    <a:pt x="7" y="45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6"/>
                    <a:pt x="13" y="68"/>
                    <a:pt x="15" y="68"/>
                  </a:cubicBezTo>
                  <a:cubicBezTo>
                    <a:pt x="17" y="68"/>
                    <a:pt x="19" y="66"/>
                    <a:pt x="19" y="64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6"/>
                    <a:pt x="104" y="68"/>
                    <a:pt x="106" y="68"/>
                  </a:cubicBezTo>
                  <a:cubicBezTo>
                    <a:pt x="109" y="68"/>
                    <a:pt x="110" y="66"/>
                    <a:pt x="110" y="64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6" y="46"/>
                    <a:pt x="119" y="46"/>
                    <a:pt x="120" y="44"/>
                  </a:cubicBezTo>
                  <a:cubicBezTo>
                    <a:pt x="121" y="42"/>
                    <a:pt x="121" y="39"/>
                    <a:pt x="1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</p:grpSp>
      <p:grpSp>
        <p:nvGrpSpPr>
          <p:cNvPr id="316" name="Группа 315"/>
          <p:cNvGrpSpPr/>
          <p:nvPr/>
        </p:nvGrpSpPr>
        <p:grpSpPr>
          <a:xfrm>
            <a:off x="311978" y="6392905"/>
            <a:ext cx="344198" cy="272209"/>
            <a:chOff x="9575968" y="2168411"/>
            <a:chExt cx="530990" cy="419933"/>
          </a:xfrm>
          <a:solidFill>
            <a:schemeClr val="tx2"/>
          </a:solidFill>
        </p:grpSpPr>
        <p:sp>
          <p:nvSpPr>
            <p:cNvPr id="314" name="Freeform 10"/>
            <p:cNvSpPr>
              <a:spLocks noEditPoints="1"/>
            </p:cNvSpPr>
            <p:nvPr/>
          </p:nvSpPr>
          <p:spPr bwMode="auto">
            <a:xfrm>
              <a:off x="9795999" y="2188540"/>
              <a:ext cx="310959" cy="333864"/>
            </a:xfrm>
            <a:custGeom>
              <a:avLst/>
              <a:gdLst>
                <a:gd name="T0" fmla="*/ 187 w 188"/>
                <a:gd name="T1" fmla="*/ 195 h 201"/>
                <a:gd name="T2" fmla="*/ 98 w 188"/>
                <a:gd name="T3" fmla="*/ 47 h 201"/>
                <a:gd name="T4" fmla="*/ 114 w 188"/>
                <a:gd name="T5" fmla="*/ 22 h 201"/>
                <a:gd name="T6" fmla="*/ 112 w 188"/>
                <a:gd name="T7" fmla="*/ 16 h 201"/>
                <a:gd name="T8" fmla="*/ 107 w 188"/>
                <a:gd name="T9" fmla="*/ 17 h 201"/>
                <a:gd name="T10" fmla="*/ 98 w 188"/>
                <a:gd name="T11" fmla="*/ 32 h 201"/>
                <a:gd name="T12" fmla="*/ 98 w 188"/>
                <a:gd name="T13" fmla="*/ 4 h 201"/>
                <a:gd name="T14" fmla="*/ 94 w 188"/>
                <a:gd name="T15" fmla="*/ 0 h 201"/>
                <a:gd name="T16" fmla="*/ 90 w 188"/>
                <a:gd name="T17" fmla="*/ 4 h 201"/>
                <a:gd name="T18" fmla="*/ 90 w 188"/>
                <a:gd name="T19" fmla="*/ 32 h 201"/>
                <a:gd name="T20" fmla="*/ 81 w 188"/>
                <a:gd name="T21" fmla="*/ 17 h 201"/>
                <a:gd name="T22" fmla="*/ 75 w 188"/>
                <a:gd name="T23" fmla="*/ 16 h 201"/>
                <a:gd name="T24" fmla="*/ 74 w 188"/>
                <a:gd name="T25" fmla="*/ 22 h 201"/>
                <a:gd name="T26" fmla="*/ 89 w 188"/>
                <a:gd name="T27" fmla="*/ 47 h 201"/>
                <a:gd name="T28" fmla="*/ 0 w 188"/>
                <a:gd name="T29" fmla="*/ 195 h 201"/>
                <a:gd name="T30" fmla="*/ 0 w 188"/>
                <a:gd name="T31" fmla="*/ 199 h 201"/>
                <a:gd name="T32" fmla="*/ 4 w 188"/>
                <a:gd name="T33" fmla="*/ 201 h 201"/>
                <a:gd name="T34" fmla="*/ 91 w 188"/>
                <a:gd name="T35" fmla="*/ 201 h 201"/>
                <a:gd name="T36" fmla="*/ 151 w 188"/>
                <a:gd name="T37" fmla="*/ 201 h 201"/>
                <a:gd name="T38" fmla="*/ 184 w 188"/>
                <a:gd name="T39" fmla="*/ 201 h 201"/>
                <a:gd name="T40" fmla="*/ 187 w 188"/>
                <a:gd name="T41" fmla="*/ 199 h 201"/>
                <a:gd name="T42" fmla="*/ 187 w 188"/>
                <a:gd name="T43" fmla="*/ 195 h 201"/>
                <a:gd name="T44" fmla="*/ 94 w 188"/>
                <a:gd name="T45" fmla="*/ 55 h 201"/>
                <a:gd name="T46" fmla="*/ 177 w 188"/>
                <a:gd name="T47" fmla="*/ 193 h 201"/>
                <a:gd name="T48" fmla="*/ 153 w 188"/>
                <a:gd name="T49" fmla="*/ 193 h 201"/>
                <a:gd name="T50" fmla="*/ 125 w 188"/>
                <a:gd name="T51" fmla="*/ 145 h 201"/>
                <a:gd name="T52" fmla="*/ 121 w 188"/>
                <a:gd name="T53" fmla="*/ 143 h 201"/>
                <a:gd name="T54" fmla="*/ 118 w 188"/>
                <a:gd name="T55" fmla="*/ 145 h 201"/>
                <a:gd name="T56" fmla="*/ 89 w 188"/>
                <a:gd name="T57" fmla="*/ 193 h 201"/>
                <a:gd name="T58" fmla="*/ 11 w 188"/>
                <a:gd name="T59" fmla="*/ 193 h 201"/>
                <a:gd name="T60" fmla="*/ 94 w 188"/>
                <a:gd name="T61" fmla="*/ 55 h 201"/>
                <a:gd name="T62" fmla="*/ 121 w 188"/>
                <a:gd name="T63" fmla="*/ 155 h 201"/>
                <a:gd name="T64" fmla="*/ 144 w 188"/>
                <a:gd name="T65" fmla="*/ 193 h 201"/>
                <a:gd name="T66" fmla="*/ 98 w 188"/>
                <a:gd name="T67" fmla="*/ 193 h 201"/>
                <a:gd name="T68" fmla="*/ 121 w 188"/>
                <a:gd name="T69" fmla="*/ 15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201">
                  <a:moveTo>
                    <a:pt x="187" y="195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5" y="20"/>
                    <a:pt x="114" y="17"/>
                    <a:pt x="112" y="16"/>
                  </a:cubicBezTo>
                  <a:cubicBezTo>
                    <a:pt x="110" y="15"/>
                    <a:pt x="108" y="16"/>
                    <a:pt x="107" y="17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2"/>
                    <a:pt x="96" y="0"/>
                    <a:pt x="94" y="0"/>
                  </a:cubicBezTo>
                  <a:cubicBezTo>
                    <a:pt x="92" y="0"/>
                    <a:pt x="90" y="2"/>
                    <a:pt x="90" y="4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0" y="16"/>
                    <a:pt x="77" y="15"/>
                    <a:pt x="75" y="16"/>
                  </a:cubicBezTo>
                  <a:cubicBezTo>
                    <a:pt x="73" y="17"/>
                    <a:pt x="73" y="20"/>
                    <a:pt x="74" y="22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6"/>
                    <a:pt x="0" y="198"/>
                    <a:pt x="0" y="199"/>
                  </a:cubicBezTo>
                  <a:cubicBezTo>
                    <a:pt x="1" y="200"/>
                    <a:pt x="2" y="201"/>
                    <a:pt x="4" y="201"/>
                  </a:cubicBezTo>
                  <a:cubicBezTo>
                    <a:pt x="91" y="201"/>
                    <a:pt x="91" y="201"/>
                    <a:pt x="91" y="201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84" y="201"/>
                    <a:pt x="184" y="201"/>
                    <a:pt x="184" y="201"/>
                  </a:cubicBezTo>
                  <a:cubicBezTo>
                    <a:pt x="185" y="201"/>
                    <a:pt x="187" y="200"/>
                    <a:pt x="187" y="199"/>
                  </a:cubicBezTo>
                  <a:cubicBezTo>
                    <a:pt x="188" y="198"/>
                    <a:pt x="188" y="196"/>
                    <a:pt x="187" y="195"/>
                  </a:cubicBezTo>
                  <a:close/>
                  <a:moveTo>
                    <a:pt x="94" y="55"/>
                  </a:moveTo>
                  <a:cubicBezTo>
                    <a:pt x="177" y="193"/>
                    <a:pt x="177" y="193"/>
                    <a:pt x="177" y="193"/>
                  </a:cubicBezTo>
                  <a:cubicBezTo>
                    <a:pt x="153" y="193"/>
                    <a:pt x="153" y="193"/>
                    <a:pt x="153" y="193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4" y="144"/>
                    <a:pt x="123" y="143"/>
                    <a:pt x="121" y="143"/>
                  </a:cubicBezTo>
                  <a:cubicBezTo>
                    <a:pt x="120" y="143"/>
                    <a:pt x="118" y="144"/>
                    <a:pt x="118" y="145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11" y="193"/>
                    <a:pt x="11" y="193"/>
                    <a:pt x="11" y="193"/>
                  </a:cubicBezTo>
                  <a:lnTo>
                    <a:pt x="94" y="55"/>
                  </a:lnTo>
                  <a:close/>
                  <a:moveTo>
                    <a:pt x="121" y="155"/>
                  </a:moveTo>
                  <a:cubicBezTo>
                    <a:pt x="144" y="193"/>
                    <a:pt x="144" y="193"/>
                    <a:pt x="144" y="193"/>
                  </a:cubicBezTo>
                  <a:cubicBezTo>
                    <a:pt x="98" y="193"/>
                    <a:pt x="98" y="193"/>
                    <a:pt x="98" y="193"/>
                  </a:cubicBezTo>
                  <a:lnTo>
                    <a:pt x="121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315" name="Freeform 11"/>
            <p:cNvSpPr>
              <a:spLocks noEditPoints="1"/>
            </p:cNvSpPr>
            <p:nvPr/>
          </p:nvSpPr>
          <p:spPr bwMode="auto">
            <a:xfrm>
              <a:off x="9575968" y="2168411"/>
              <a:ext cx="209620" cy="419933"/>
            </a:xfrm>
            <a:custGeom>
              <a:avLst/>
              <a:gdLst>
                <a:gd name="T0" fmla="*/ 121 w 127"/>
                <a:gd name="T1" fmla="*/ 92 h 253"/>
                <a:gd name="T2" fmla="*/ 111 w 127"/>
                <a:gd name="T3" fmla="*/ 54 h 253"/>
                <a:gd name="T4" fmla="*/ 64 w 127"/>
                <a:gd name="T5" fmla="*/ 0 h 253"/>
                <a:gd name="T6" fmla="*/ 17 w 127"/>
                <a:gd name="T7" fmla="*/ 54 h 253"/>
                <a:gd name="T8" fmla="*/ 0 w 127"/>
                <a:gd name="T9" fmla="*/ 120 h 253"/>
                <a:gd name="T10" fmla="*/ 13 w 127"/>
                <a:gd name="T11" fmla="*/ 160 h 253"/>
                <a:gd name="T12" fmla="*/ 18 w 127"/>
                <a:gd name="T13" fmla="*/ 194 h 253"/>
                <a:gd name="T14" fmla="*/ 22 w 127"/>
                <a:gd name="T15" fmla="*/ 198 h 253"/>
                <a:gd name="T16" fmla="*/ 28 w 127"/>
                <a:gd name="T17" fmla="*/ 233 h 253"/>
                <a:gd name="T18" fmla="*/ 64 w 127"/>
                <a:gd name="T19" fmla="*/ 245 h 253"/>
                <a:gd name="T20" fmla="*/ 99 w 127"/>
                <a:gd name="T21" fmla="*/ 233 h 253"/>
                <a:gd name="T22" fmla="*/ 105 w 127"/>
                <a:gd name="T23" fmla="*/ 198 h 253"/>
                <a:gd name="T24" fmla="*/ 109 w 127"/>
                <a:gd name="T25" fmla="*/ 194 h 253"/>
                <a:gd name="T26" fmla="*/ 110 w 127"/>
                <a:gd name="T27" fmla="*/ 162 h 253"/>
                <a:gd name="T28" fmla="*/ 113 w 127"/>
                <a:gd name="T29" fmla="*/ 160 h 253"/>
                <a:gd name="T30" fmla="*/ 119 w 127"/>
                <a:gd name="T31" fmla="*/ 153 h 253"/>
                <a:gd name="T32" fmla="*/ 127 w 127"/>
                <a:gd name="T33" fmla="*/ 120 h 253"/>
                <a:gd name="T34" fmla="*/ 86 w 127"/>
                <a:gd name="T35" fmla="*/ 65 h 253"/>
                <a:gd name="T36" fmla="*/ 103 w 127"/>
                <a:gd name="T37" fmla="*/ 54 h 253"/>
                <a:gd name="T38" fmla="*/ 64 w 127"/>
                <a:gd name="T39" fmla="*/ 8 h 253"/>
                <a:gd name="T40" fmla="*/ 92 w 127"/>
                <a:gd name="T41" fmla="*/ 36 h 253"/>
                <a:gd name="T42" fmla="*/ 64 w 127"/>
                <a:gd name="T43" fmla="*/ 65 h 253"/>
                <a:gd name="T44" fmla="*/ 35 w 127"/>
                <a:gd name="T45" fmla="*/ 36 h 253"/>
                <a:gd name="T46" fmla="*/ 64 w 127"/>
                <a:gd name="T47" fmla="*/ 8 h 253"/>
                <a:gd name="T48" fmla="*/ 42 w 127"/>
                <a:gd name="T49" fmla="*/ 65 h 253"/>
                <a:gd name="T50" fmla="*/ 25 w 127"/>
                <a:gd name="T51" fmla="*/ 54 h 253"/>
                <a:gd name="T52" fmla="*/ 101 w 127"/>
                <a:gd name="T53" fmla="*/ 164 h 253"/>
                <a:gd name="T54" fmla="*/ 26 w 127"/>
                <a:gd name="T55" fmla="*/ 189 h 253"/>
                <a:gd name="T56" fmla="*/ 101 w 127"/>
                <a:gd name="T57" fmla="*/ 164 h 253"/>
                <a:gd name="T58" fmla="*/ 68 w 127"/>
                <a:gd name="T59" fmla="*/ 233 h 253"/>
                <a:gd name="T60" fmla="*/ 64 w 127"/>
                <a:gd name="T61" fmla="*/ 206 h 253"/>
                <a:gd name="T62" fmla="*/ 60 w 127"/>
                <a:gd name="T63" fmla="*/ 233 h 253"/>
                <a:gd name="T64" fmla="*/ 36 w 127"/>
                <a:gd name="T65" fmla="*/ 233 h 253"/>
                <a:gd name="T66" fmla="*/ 91 w 127"/>
                <a:gd name="T67" fmla="*/ 197 h 253"/>
                <a:gd name="T68" fmla="*/ 80 w 127"/>
                <a:gd name="T69" fmla="*/ 245 h 253"/>
                <a:gd name="T70" fmla="*/ 109 w 127"/>
                <a:gd name="T71" fmla="*/ 153 h 253"/>
                <a:gd name="T72" fmla="*/ 96 w 127"/>
                <a:gd name="T73" fmla="*/ 154 h 253"/>
                <a:gd name="T74" fmla="*/ 90 w 127"/>
                <a:gd name="T75" fmla="*/ 144 h 253"/>
                <a:gd name="T76" fmla="*/ 91 w 127"/>
                <a:gd name="T77" fmla="*/ 138 h 253"/>
                <a:gd name="T78" fmla="*/ 99 w 127"/>
                <a:gd name="T79" fmla="*/ 113 h 253"/>
                <a:gd name="T80" fmla="*/ 91 w 127"/>
                <a:gd name="T81" fmla="*/ 114 h 253"/>
                <a:gd name="T82" fmla="*/ 84 w 127"/>
                <a:gd name="T83" fmla="*/ 134 h 253"/>
                <a:gd name="T84" fmla="*/ 82 w 127"/>
                <a:gd name="T85" fmla="*/ 144 h 253"/>
                <a:gd name="T86" fmla="*/ 40 w 127"/>
                <a:gd name="T87" fmla="*/ 156 h 253"/>
                <a:gd name="T88" fmla="*/ 42 w 127"/>
                <a:gd name="T89" fmla="*/ 134 h 253"/>
                <a:gd name="T90" fmla="*/ 35 w 127"/>
                <a:gd name="T91" fmla="*/ 114 h 253"/>
                <a:gd name="T92" fmla="*/ 27 w 127"/>
                <a:gd name="T93" fmla="*/ 113 h 253"/>
                <a:gd name="T94" fmla="*/ 35 w 127"/>
                <a:gd name="T95" fmla="*/ 138 h 253"/>
                <a:gd name="T96" fmla="*/ 37 w 127"/>
                <a:gd name="T97" fmla="*/ 144 h 253"/>
                <a:gd name="T98" fmla="*/ 31 w 127"/>
                <a:gd name="T99" fmla="*/ 154 h 253"/>
                <a:gd name="T100" fmla="*/ 23 w 127"/>
                <a:gd name="T101" fmla="*/ 155 h 253"/>
                <a:gd name="T102" fmla="*/ 15 w 127"/>
                <a:gd name="T103" fmla="*/ 150 h 253"/>
                <a:gd name="T104" fmla="*/ 12 w 127"/>
                <a:gd name="T105" fmla="*/ 143 h 253"/>
                <a:gd name="T106" fmla="*/ 25 w 127"/>
                <a:gd name="T107" fmla="*/ 73 h 253"/>
                <a:gd name="T108" fmla="*/ 114 w 127"/>
                <a:gd name="T109" fmla="*/ 95 h 253"/>
                <a:gd name="T110" fmla="*/ 114 w 127"/>
                <a:gd name="T111" fmla="*/ 14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" h="253">
                  <a:moveTo>
                    <a:pt x="127" y="120"/>
                  </a:moveTo>
                  <a:cubicBezTo>
                    <a:pt x="127" y="111"/>
                    <a:pt x="125" y="101"/>
                    <a:pt x="121" y="92"/>
                  </a:cubicBezTo>
                  <a:cubicBezTo>
                    <a:pt x="117" y="84"/>
                    <a:pt x="113" y="76"/>
                    <a:pt x="108" y="69"/>
                  </a:cubicBezTo>
                  <a:cubicBezTo>
                    <a:pt x="110" y="64"/>
                    <a:pt x="111" y="59"/>
                    <a:pt x="111" y="54"/>
                  </a:cubicBezTo>
                  <a:cubicBezTo>
                    <a:pt x="111" y="41"/>
                    <a:pt x="105" y="29"/>
                    <a:pt x="96" y="21"/>
                  </a:cubicBezTo>
                  <a:cubicBezTo>
                    <a:pt x="90" y="8"/>
                    <a:pt x="78" y="0"/>
                    <a:pt x="64" y="0"/>
                  </a:cubicBezTo>
                  <a:cubicBezTo>
                    <a:pt x="49" y="0"/>
                    <a:pt x="37" y="8"/>
                    <a:pt x="31" y="21"/>
                  </a:cubicBezTo>
                  <a:cubicBezTo>
                    <a:pt x="22" y="29"/>
                    <a:pt x="17" y="41"/>
                    <a:pt x="17" y="54"/>
                  </a:cubicBezTo>
                  <a:cubicBezTo>
                    <a:pt x="17" y="59"/>
                    <a:pt x="18" y="64"/>
                    <a:pt x="19" y="68"/>
                  </a:cubicBezTo>
                  <a:cubicBezTo>
                    <a:pt x="9" y="81"/>
                    <a:pt x="0" y="99"/>
                    <a:pt x="0" y="120"/>
                  </a:cubicBezTo>
                  <a:cubicBezTo>
                    <a:pt x="0" y="134"/>
                    <a:pt x="3" y="145"/>
                    <a:pt x="7" y="152"/>
                  </a:cubicBezTo>
                  <a:cubicBezTo>
                    <a:pt x="9" y="155"/>
                    <a:pt x="11" y="158"/>
                    <a:pt x="13" y="160"/>
                  </a:cubicBezTo>
                  <a:cubicBezTo>
                    <a:pt x="15" y="161"/>
                    <a:pt x="16" y="162"/>
                    <a:pt x="18" y="162"/>
                  </a:cubicBezTo>
                  <a:cubicBezTo>
                    <a:pt x="18" y="194"/>
                    <a:pt x="18" y="194"/>
                    <a:pt x="18" y="194"/>
                  </a:cubicBezTo>
                  <a:cubicBezTo>
                    <a:pt x="18" y="195"/>
                    <a:pt x="18" y="196"/>
                    <a:pt x="19" y="197"/>
                  </a:cubicBezTo>
                  <a:cubicBezTo>
                    <a:pt x="19" y="197"/>
                    <a:pt x="20" y="198"/>
                    <a:pt x="22" y="198"/>
                  </a:cubicBezTo>
                  <a:cubicBezTo>
                    <a:pt x="28" y="198"/>
                    <a:pt x="28" y="198"/>
                    <a:pt x="28" y="198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28" y="244"/>
                    <a:pt x="37" y="253"/>
                    <a:pt x="48" y="253"/>
                  </a:cubicBezTo>
                  <a:cubicBezTo>
                    <a:pt x="54" y="253"/>
                    <a:pt x="60" y="250"/>
                    <a:pt x="64" y="245"/>
                  </a:cubicBezTo>
                  <a:cubicBezTo>
                    <a:pt x="67" y="250"/>
                    <a:pt x="73" y="253"/>
                    <a:pt x="80" y="253"/>
                  </a:cubicBezTo>
                  <a:cubicBezTo>
                    <a:pt x="91" y="253"/>
                    <a:pt x="99" y="244"/>
                    <a:pt x="99" y="233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105" y="198"/>
                    <a:pt x="105" y="198"/>
                    <a:pt x="105" y="198"/>
                  </a:cubicBezTo>
                  <a:cubicBezTo>
                    <a:pt x="106" y="198"/>
                    <a:pt x="107" y="197"/>
                    <a:pt x="108" y="197"/>
                  </a:cubicBezTo>
                  <a:cubicBezTo>
                    <a:pt x="109" y="196"/>
                    <a:pt x="109" y="195"/>
                    <a:pt x="109" y="194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2"/>
                    <a:pt x="110" y="162"/>
                    <a:pt x="110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11" y="161"/>
                    <a:pt x="112" y="160"/>
                    <a:pt x="113" y="160"/>
                  </a:cubicBezTo>
                  <a:cubicBezTo>
                    <a:pt x="115" y="158"/>
                    <a:pt x="117" y="156"/>
                    <a:pt x="119" y="154"/>
                  </a:cubicBezTo>
                  <a:cubicBezTo>
                    <a:pt x="119" y="153"/>
                    <a:pt x="119" y="153"/>
                    <a:pt x="119" y="153"/>
                  </a:cubicBezTo>
                  <a:cubicBezTo>
                    <a:pt x="121" y="149"/>
                    <a:pt x="123" y="145"/>
                    <a:pt x="124" y="140"/>
                  </a:cubicBezTo>
                  <a:cubicBezTo>
                    <a:pt x="126" y="134"/>
                    <a:pt x="127" y="127"/>
                    <a:pt x="127" y="120"/>
                  </a:cubicBezTo>
                  <a:close/>
                  <a:moveTo>
                    <a:pt x="101" y="65"/>
                  </a:moveTo>
                  <a:cubicBezTo>
                    <a:pt x="86" y="65"/>
                    <a:pt x="86" y="65"/>
                    <a:pt x="86" y="65"/>
                  </a:cubicBezTo>
                  <a:cubicBezTo>
                    <a:pt x="94" y="59"/>
                    <a:pt x="99" y="50"/>
                    <a:pt x="100" y="40"/>
                  </a:cubicBezTo>
                  <a:cubicBezTo>
                    <a:pt x="102" y="44"/>
                    <a:pt x="103" y="49"/>
                    <a:pt x="103" y="54"/>
                  </a:cubicBezTo>
                  <a:cubicBezTo>
                    <a:pt x="103" y="58"/>
                    <a:pt x="102" y="62"/>
                    <a:pt x="101" y="65"/>
                  </a:cubicBezTo>
                  <a:close/>
                  <a:moveTo>
                    <a:pt x="64" y="8"/>
                  </a:moveTo>
                  <a:cubicBezTo>
                    <a:pt x="72" y="8"/>
                    <a:pt x="79" y="11"/>
                    <a:pt x="84" y="16"/>
                  </a:cubicBezTo>
                  <a:cubicBezTo>
                    <a:pt x="89" y="22"/>
                    <a:pt x="92" y="29"/>
                    <a:pt x="92" y="36"/>
                  </a:cubicBezTo>
                  <a:cubicBezTo>
                    <a:pt x="92" y="44"/>
                    <a:pt x="89" y="51"/>
                    <a:pt x="84" y="56"/>
                  </a:cubicBezTo>
                  <a:cubicBezTo>
                    <a:pt x="79" y="62"/>
                    <a:pt x="72" y="65"/>
                    <a:pt x="64" y="65"/>
                  </a:cubicBezTo>
                  <a:cubicBezTo>
                    <a:pt x="56" y="65"/>
                    <a:pt x="49" y="62"/>
                    <a:pt x="44" y="56"/>
                  </a:cubicBezTo>
                  <a:cubicBezTo>
                    <a:pt x="39" y="51"/>
                    <a:pt x="35" y="44"/>
                    <a:pt x="35" y="36"/>
                  </a:cubicBezTo>
                  <a:cubicBezTo>
                    <a:pt x="35" y="29"/>
                    <a:pt x="39" y="22"/>
                    <a:pt x="44" y="16"/>
                  </a:cubicBezTo>
                  <a:cubicBezTo>
                    <a:pt x="49" y="11"/>
                    <a:pt x="56" y="8"/>
                    <a:pt x="64" y="8"/>
                  </a:cubicBezTo>
                  <a:close/>
                  <a:moveTo>
                    <a:pt x="28" y="40"/>
                  </a:moveTo>
                  <a:cubicBezTo>
                    <a:pt x="29" y="50"/>
                    <a:pt x="34" y="59"/>
                    <a:pt x="42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5" y="62"/>
                    <a:pt x="25" y="58"/>
                    <a:pt x="25" y="54"/>
                  </a:cubicBezTo>
                  <a:cubicBezTo>
                    <a:pt x="25" y="49"/>
                    <a:pt x="26" y="44"/>
                    <a:pt x="28" y="40"/>
                  </a:cubicBezTo>
                  <a:close/>
                  <a:moveTo>
                    <a:pt x="101" y="164"/>
                  </a:moveTo>
                  <a:cubicBezTo>
                    <a:pt x="101" y="189"/>
                    <a:pt x="101" y="189"/>
                    <a:pt x="101" y="189"/>
                  </a:cubicBezTo>
                  <a:cubicBezTo>
                    <a:pt x="26" y="189"/>
                    <a:pt x="26" y="189"/>
                    <a:pt x="26" y="189"/>
                  </a:cubicBezTo>
                  <a:cubicBezTo>
                    <a:pt x="26" y="164"/>
                    <a:pt x="26" y="164"/>
                    <a:pt x="26" y="164"/>
                  </a:cubicBezTo>
                  <a:lnTo>
                    <a:pt x="101" y="164"/>
                  </a:lnTo>
                  <a:close/>
                  <a:moveTo>
                    <a:pt x="80" y="245"/>
                  </a:moveTo>
                  <a:cubicBezTo>
                    <a:pt x="73" y="245"/>
                    <a:pt x="68" y="240"/>
                    <a:pt x="68" y="233"/>
                  </a:cubicBezTo>
                  <a:cubicBezTo>
                    <a:pt x="68" y="210"/>
                    <a:pt x="68" y="210"/>
                    <a:pt x="68" y="210"/>
                  </a:cubicBezTo>
                  <a:cubicBezTo>
                    <a:pt x="68" y="207"/>
                    <a:pt x="66" y="206"/>
                    <a:pt x="64" y="206"/>
                  </a:cubicBezTo>
                  <a:cubicBezTo>
                    <a:pt x="62" y="206"/>
                    <a:pt x="60" y="207"/>
                    <a:pt x="60" y="210"/>
                  </a:cubicBezTo>
                  <a:cubicBezTo>
                    <a:pt x="60" y="233"/>
                    <a:pt x="60" y="233"/>
                    <a:pt x="60" y="233"/>
                  </a:cubicBezTo>
                  <a:cubicBezTo>
                    <a:pt x="60" y="240"/>
                    <a:pt x="54" y="245"/>
                    <a:pt x="48" y="245"/>
                  </a:cubicBezTo>
                  <a:cubicBezTo>
                    <a:pt x="41" y="245"/>
                    <a:pt x="36" y="240"/>
                    <a:pt x="36" y="233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91" y="197"/>
                    <a:pt x="91" y="197"/>
                    <a:pt x="91" y="197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1" y="240"/>
                    <a:pt x="86" y="245"/>
                    <a:pt x="80" y="245"/>
                  </a:cubicBezTo>
                  <a:close/>
                  <a:moveTo>
                    <a:pt x="114" y="146"/>
                  </a:moveTo>
                  <a:cubicBezTo>
                    <a:pt x="112" y="149"/>
                    <a:pt x="110" y="151"/>
                    <a:pt x="109" y="153"/>
                  </a:cubicBezTo>
                  <a:cubicBezTo>
                    <a:pt x="107" y="154"/>
                    <a:pt x="104" y="155"/>
                    <a:pt x="102" y="155"/>
                  </a:cubicBezTo>
                  <a:cubicBezTo>
                    <a:pt x="100" y="155"/>
                    <a:pt x="98" y="155"/>
                    <a:pt x="96" y="154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92" y="152"/>
                    <a:pt x="90" y="148"/>
                    <a:pt x="90" y="144"/>
                  </a:cubicBezTo>
                  <a:cubicBezTo>
                    <a:pt x="90" y="142"/>
                    <a:pt x="90" y="140"/>
                    <a:pt x="91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8" y="127"/>
                    <a:pt x="99" y="119"/>
                    <a:pt x="99" y="114"/>
                  </a:cubicBezTo>
                  <a:cubicBezTo>
                    <a:pt x="99" y="114"/>
                    <a:pt x="99" y="113"/>
                    <a:pt x="99" y="113"/>
                  </a:cubicBezTo>
                  <a:cubicBezTo>
                    <a:pt x="99" y="110"/>
                    <a:pt x="97" y="109"/>
                    <a:pt x="95" y="109"/>
                  </a:cubicBezTo>
                  <a:cubicBezTo>
                    <a:pt x="93" y="109"/>
                    <a:pt x="91" y="111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7"/>
                    <a:pt x="90" y="124"/>
                    <a:pt x="84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3" y="137"/>
                    <a:pt x="82" y="140"/>
                    <a:pt x="82" y="144"/>
                  </a:cubicBezTo>
                  <a:cubicBezTo>
                    <a:pt x="82" y="148"/>
                    <a:pt x="83" y="153"/>
                    <a:pt x="86" y="156"/>
                  </a:cubicBezTo>
                  <a:cubicBezTo>
                    <a:pt x="40" y="156"/>
                    <a:pt x="40" y="156"/>
                    <a:pt x="40" y="156"/>
                  </a:cubicBezTo>
                  <a:cubicBezTo>
                    <a:pt x="43" y="153"/>
                    <a:pt x="45" y="148"/>
                    <a:pt x="45" y="144"/>
                  </a:cubicBezTo>
                  <a:cubicBezTo>
                    <a:pt x="45" y="140"/>
                    <a:pt x="44" y="137"/>
                    <a:pt x="42" y="134"/>
                  </a:cubicBezTo>
                  <a:cubicBezTo>
                    <a:pt x="36" y="124"/>
                    <a:pt x="35" y="117"/>
                    <a:pt x="35" y="114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6" y="111"/>
                    <a:pt x="34" y="109"/>
                    <a:pt x="32" y="109"/>
                  </a:cubicBezTo>
                  <a:cubicBezTo>
                    <a:pt x="30" y="109"/>
                    <a:pt x="28" y="110"/>
                    <a:pt x="27" y="113"/>
                  </a:cubicBezTo>
                  <a:cubicBezTo>
                    <a:pt x="27" y="113"/>
                    <a:pt x="27" y="114"/>
                    <a:pt x="27" y="114"/>
                  </a:cubicBezTo>
                  <a:cubicBezTo>
                    <a:pt x="27" y="119"/>
                    <a:pt x="29" y="127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6" y="140"/>
                    <a:pt x="37" y="142"/>
                    <a:pt x="37" y="144"/>
                  </a:cubicBezTo>
                  <a:cubicBezTo>
                    <a:pt x="37" y="148"/>
                    <a:pt x="35" y="152"/>
                    <a:pt x="31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29" y="155"/>
                    <a:pt x="27" y="155"/>
                    <a:pt x="25" y="155"/>
                  </a:cubicBezTo>
                  <a:cubicBezTo>
                    <a:pt x="24" y="155"/>
                    <a:pt x="23" y="155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19" y="154"/>
                    <a:pt x="17" y="152"/>
                    <a:pt x="15" y="150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13" y="147"/>
                    <a:pt x="12" y="145"/>
                    <a:pt x="12" y="143"/>
                  </a:cubicBezTo>
                  <a:cubicBezTo>
                    <a:pt x="9" y="137"/>
                    <a:pt x="8" y="130"/>
                    <a:pt x="8" y="120"/>
                  </a:cubicBezTo>
                  <a:cubicBezTo>
                    <a:pt x="8" y="102"/>
                    <a:pt x="16" y="85"/>
                    <a:pt x="25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6" y="80"/>
                    <a:pt x="110" y="87"/>
                    <a:pt x="114" y="95"/>
                  </a:cubicBezTo>
                  <a:cubicBezTo>
                    <a:pt x="117" y="103"/>
                    <a:pt x="119" y="112"/>
                    <a:pt x="119" y="120"/>
                  </a:cubicBezTo>
                  <a:cubicBezTo>
                    <a:pt x="119" y="130"/>
                    <a:pt x="117" y="139"/>
                    <a:pt x="114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</p:grpSp>
      <p:grpSp>
        <p:nvGrpSpPr>
          <p:cNvPr id="322" name="Группа 321"/>
          <p:cNvGrpSpPr/>
          <p:nvPr/>
        </p:nvGrpSpPr>
        <p:grpSpPr>
          <a:xfrm>
            <a:off x="3621842" y="5301192"/>
            <a:ext cx="356006" cy="181178"/>
            <a:chOff x="8691563" y="4010026"/>
            <a:chExt cx="1335087" cy="679449"/>
          </a:xfrm>
          <a:solidFill>
            <a:schemeClr val="bg1"/>
          </a:solidFill>
        </p:grpSpPr>
        <p:sp>
          <p:nvSpPr>
            <p:cNvPr id="320" name="Freeform 51"/>
            <p:cNvSpPr>
              <a:spLocks noEditPoints="1"/>
            </p:cNvSpPr>
            <p:nvPr/>
          </p:nvSpPr>
          <p:spPr bwMode="auto">
            <a:xfrm>
              <a:off x="9678988" y="4235450"/>
              <a:ext cx="117475" cy="119062"/>
            </a:xfrm>
            <a:custGeom>
              <a:avLst/>
              <a:gdLst>
                <a:gd name="T0" fmla="*/ 15 w 31"/>
                <a:gd name="T1" fmla="*/ 0 h 31"/>
                <a:gd name="T2" fmla="*/ 0 w 31"/>
                <a:gd name="T3" fmla="*/ 16 h 31"/>
                <a:gd name="T4" fmla="*/ 15 w 31"/>
                <a:gd name="T5" fmla="*/ 31 h 31"/>
                <a:gd name="T6" fmla="*/ 31 w 31"/>
                <a:gd name="T7" fmla="*/ 16 h 31"/>
                <a:gd name="T8" fmla="*/ 15 w 31"/>
                <a:gd name="T9" fmla="*/ 0 h 31"/>
                <a:gd name="T10" fmla="*/ 15 w 31"/>
                <a:gd name="T11" fmla="*/ 23 h 31"/>
                <a:gd name="T12" fmla="*/ 8 w 31"/>
                <a:gd name="T13" fmla="*/ 16 h 31"/>
                <a:gd name="T14" fmla="*/ 15 w 31"/>
                <a:gd name="T15" fmla="*/ 8 h 31"/>
                <a:gd name="T16" fmla="*/ 23 w 31"/>
                <a:gd name="T17" fmla="*/ 16 h 31"/>
                <a:gd name="T18" fmla="*/ 15 w 31"/>
                <a:gd name="T1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5" y="0"/>
                  </a:cubicBezTo>
                  <a:close/>
                  <a:moveTo>
                    <a:pt x="15" y="23"/>
                  </a:moveTo>
                  <a:cubicBezTo>
                    <a:pt x="11" y="23"/>
                    <a:pt x="8" y="20"/>
                    <a:pt x="8" y="16"/>
                  </a:cubicBezTo>
                  <a:cubicBezTo>
                    <a:pt x="8" y="11"/>
                    <a:pt x="11" y="8"/>
                    <a:pt x="15" y="8"/>
                  </a:cubicBezTo>
                  <a:cubicBezTo>
                    <a:pt x="20" y="8"/>
                    <a:pt x="23" y="11"/>
                    <a:pt x="23" y="16"/>
                  </a:cubicBezTo>
                  <a:cubicBezTo>
                    <a:pt x="23" y="20"/>
                    <a:pt x="20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321" name="Freeform 52"/>
            <p:cNvSpPr>
              <a:spLocks noEditPoints="1"/>
            </p:cNvSpPr>
            <p:nvPr/>
          </p:nvSpPr>
          <p:spPr bwMode="auto">
            <a:xfrm>
              <a:off x="8691563" y="4010026"/>
              <a:ext cx="1335087" cy="679449"/>
            </a:xfrm>
            <a:custGeom>
              <a:avLst/>
              <a:gdLst>
                <a:gd name="T0" fmla="*/ 351 w 353"/>
                <a:gd name="T1" fmla="*/ 78 h 178"/>
                <a:gd name="T2" fmla="*/ 224 w 353"/>
                <a:gd name="T3" fmla="*/ 21 h 178"/>
                <a:gd name="T4" fmla="*/ 202 w 353"/>
                <a:gd name="T5" fmla="*/ 1 h 178"/>
                <a:gd name="T6" fmla="*/ 110 w 353"/>
                <a:gd name="T7" fmla="*/ 24 h 178"/>
                <a:gd name="T8" fmla="*/ 112 w 353"/>
                <a:gd name="T9" fmla="*/ 31 h 178"/>
                <a:gd name="T10" fmla="*/ 127 w 353"/>
                <a:gd name="T11" fmla="*/ 32 h 178"/>
                <a:gd name="T12" fmla="*/ 61 w 353"/>
                <a:gd name="T13" fmla="*/ 62 h 178"/>
                <a:gd name="T14" fmla="*/ 5 w 353"/>
                <a:gd name="T15" fmla="*/ 39 h 178"/>
                <a:gd name="T16" fmla="*/ 0 w 353"/>
                <a:gd name="T17" fmla="*/ 43 h 178"/>
                <a:gd name="T18" fmla="*/ 1 w 353"/>
                <a:gd name="T19" fmla="*/ 123 h 178"/>
                <a:gd name="T20" fmla="*/ 61 w 353"/>
                <a:gd name="T21" fmla="*/ 101 h 178"/>
                <a:gd name="T22" fmla="*/ 87 w 353"/>
                <a:gd name="T23" fmla="*/ 118 h 178"/>
                <a:gd name="T24" fmla="*/ 83 w 353"/>
                <a:gd name="T25" fmla="*/ 120 h 178"/>
                <a:gd name="T26" fmla="*/ 82 w 353"/>
                <a:gd name="T27" fmla="*/ 120 h 178"/>
                <a:gd name="T28" fmla="*/ 80 w 353"/>
                <a:gd name="T29" fmla="*/ 127 h 178"/>
                <a:gd name="T30" fmla="*/ 96 w 353"/>
                <a:gd name="T31" fmla="*/ 141 h 178"/>
                <a:gd name="T32" fmla="*/ 108 w 353"/>
                <a:gd name="T33" fmla="*/ 146 h 178"/>
                <a:gd name="T34" fmla="*/ 120 w 353"/>
                <a:gd name="T35" fmla="*/ 128 h 178"/>
                <a:gd name="T36" fmla="*/ 195 w 353"/>
                <a:gd name="T37" fmla="*/ 134 h 178"/>
                <a:gd name="T38" fmla="*/ 231 w 353"/>
                <a:gd name="T39" fmla="*/ 148 h 178"/>
                <a:gd name="T40" fmla="*/ 224 w 353"/>
                <a:gd name="T41" fmla="*/ 155 h 178"/>
                <a:gd name="T42" fmla="*/ 224 w 353"/>
                <a:gd name="T43" fmla="*/ 155 h 178"/>
                <a:gd name="T44" fmla="*/ 231 w 353"/>
                <a:gd name="T45" fmla="*/ 169 h 178"/>
                <a:gd name="T46" fmla="*/ 256 w 353"/>
                <a:gd name="T47" fmla="*/ 178 h 178"/>
                <a:gd name="T48" fmla="*/ 265 w 353"/>
                <a:gd name="T49" fmla="*/ 152 h 178"/>
                <a:gd name="T50" fmla="*/ 351 w 353"/>
                <a:gd name="T51" fmla="*/ 84 h 178"/>
                <a:gd name="T52" fmla="*/ 124 w 353"/>
                <a:gd name="T53" fmla="*/ 24 h 178"/>
                <a:gd name="T54" fmla="*/ 201 w 353"/>
                <a:gd name="T55" fmla="*/ 9 h 178"/>
                <a:gd name="T56" fmla="*/ 220 w 353"/>
                <a:gd name="T57" fmla="*/ 30 h 178"/>
                <a:gd name="T58" fmla="*/ 145 w 353"/>
                <a:gd name="T59" fmla="*/ 33 h 178"/>
                <a:gd name="T60" fmla="*/ 135 w 353"/>
                <a:gd name="T61" fmla="*/ 26 h 178"/>
                <a:gd name="T62" fmla="*/ 8 w 353"/>
                <a:gd name="T63" fmla="*/ 115 h 178"/>
                <a:gd name="T64" fmla="*/ 53 w 353"/>
                <a:gd name="T65" fmla="*/ 67 h 178"/>
                <a:gd name="T66" fmla="*/ 37 w 353"/>
                <a:gd name="T67" fmla="*/ 81 h 178"/>
                <a:gd name="T68" fmla="*/ 53 w 353"/>
                <a:gd name="T69" fmla="*/ 96 h 178"/>
                <a:gd name="T70" fmla="*/ 111 w 353"/>
                <a:gd name="T71" fmla="*/ 129 h 178"/>
                <a:gd name="T72" fmla="*/ 105 w 353"/>
                <a:gd name="T73" fmla="*/ 137 h 178"/>
                <a:gd name="T74" fmla="*/ 90 w 353"/>
                <a:gd name="T75" fmla="*/ 125 h 178"/>
                <a:gd name="T76" fmla="*/ 108 w 353"/>
                <a:gd name="T77" fmla="*/ 122 h 178"/>
                <a:gd name="T78" fmla="*/ 111 w 353"/>
                <a:gd name="T79" fmla="*/ 129 h 178"/>
                <a:gd name="T80" fmla="*/ 195 w 353"/>
                <a:gd name="T81" fmla="*/ 37 h 178"/>
                <a:gd name="T82" fmla="*/ 269 w 353"/>
                <a:gd name="T83" fmla="*/ 117 h 178"/>
                <a:gd name="T84" fmla="*/ 250 w 353"/>
                <a:gd name="T85" fmla="*/ 58 h 178"/>
                <a:gd name="T86" fmla="*/ 243 w 353"/>
                <a:gd name="T87" fmla="*/ 54 h 178"/>
                <a:gd name="T88" fmla="*/ 259 w 353"/>
                <a:gd name="T89" fmla="*/ 119 h 178"/>
                <a:gd name="T90" fmla="*/ 256 w 353"/>
                <a:gd name="T91" fmla="*/ 120 h 178"/>
                <a:gd name="T92" fmla="*/ 251 w 353"/>
                <a:gd name="T93" fmla="*/ 121 h 178"/>
                <a:gd name="T94" fmla="*/ 47 w 353"/>
                <a:gd name="T95" fmla="*/ 81 h 178"/>
                <a:gd name="T96" fmla="*/ 253 w 353"/>
                <a:gd name="T97" fmla="*/ 170 h 178"/>
                <a:gd name="T98" fmla="*/ 231 w 353"/>
                <a:gd name="T99" fmla="*/ 159 h 178"/>
                <a:gd name="T100" fmla="*/ 247 w 353"/>
                <a:gd name="T101" fmla="*/ 130 h 178"/>
                <a:gd name="T102" fmla="*/ 254 w 353"/>
                <a:gd name="T103" fmla="*/ 12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3" h="178">
                  <a:moveTo>
                    <a:pt x="353" y="81"/>
                  </a:moveTo>
                  <a:cubicBezTo>
                    <a:pt x="353" y="80"/>
                    <a:pt x="352" y="79"/>
                    <a:pt x="351" y="78"/>
                  </a:cubicBezTo>
                  <a:cubicBezTo>
                    <a:pt x="323" y="54"/>
                    <a:pt x="279" y="36"/>
                    <a:pt x="229" y="31"/>
                  </a:cubicBezTo>
                  <a:cubicBezTo>
                    <a:pt x="228" y="29"/>
                    <a:pt x="227" y="25"/>
                    <a:pt x="224" y="21"/>
                  </a:cubicBezTo>
                  <a:cubicBezTo>
                    <a:pt x="220" y="15"/>
                    <a:pt x="214" y="7"/>
                    <a:pt x="204" y="1"/>
                  </a:cubicBezTo>
                  <a:cubicBezTo>
                    <a:pt x="204" y="1"/>
                    <a:pt x="203" y="1"/>
                    <a:pt x="202" y="1"/>
                  </a:cubicBezTo>
                  <a:cubicBezTo>
                    <a:pt x="198" y="0"/>
                    <a:pt x="194" y="0"/>
                    <a:pt x="190" y="0"/>
                  </a:cubicBezTo>
                  <a:cubicBezTo>
                    <a:pt x="137" y="0"/>
                    <a:pt x="110" y="24"/>
                    <a:pt x="110" y="24"/>
                  </a:cubicBezTo>
                  <a:cubicBezTo>
                    <a:pt x="108" y="25"/>
                    <a:pt x="108" y="27"/>
                    <a:pt x="109" y="29"/>
                  </a:cubicBezTo>
                  <a:cubicBezTo>
                    <a:pt x="109" y="30"/>
                    <a:pt x="111" y="31"/>
                    <a:pt x="112" y="31"/>
                  </a:cubicBezTo>
                  <a:cubicBezTo>
                    <a:pt x="112" y="31"/>
                    <a:pt x="112" y="31"/>
                    <a:pt x="112" y="31"/>
                  </a:cubicBezTo>
                  <a:cubicBezTo>
                    <a:pt x="113" y="31"/>
                    <a:pt x="120" y="31"/>
                    <a:pt x="127" y="32"/>
                  </a:cubicBezTo>
                  <a:cubicBezTo>
                    <a:pt x="130" y="33"/>
                    <a:pt x="133" y="34"/>
                    <a:pt x="135" y="35"/>
                  </a:cubicBezTo>
                  <a:cubicBezTo>
                    <a:pt x="107" y="40"/>
                    <a:pt x="82" y="50"/>
                    <a:pt x="61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44" y="52"/>
                    <a:pt x="26" y="45"/>
                    <a:pt x="5" y="39"/>
                  </a:cubicBezTo>
                  <a:cubicBezTo>
                    <a:pt x="4" y="39"/>
                    <a:pt x="2" y="39"/>
                    <a:pt x="1" y="40"/>
                  </a:cubicBezTo>
                  <a:cubicBezTo>
                    <a:pt x="0" y="40"/>
                    <a:pt x="0" y="42"/>
                    <a:pt x="0" y="43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1"/>
                    <a:pt x="0" y="123"/>
                    <a:pt x="1" y="123"/>
                  </a:cubicBezTo>
                  <a:cubicBezTo>
                    <a:pt x="2" y="124"/>
                    <a:pt x="4" y="124"/>
                    <a:pt x="5" y="124"/>
                  </a:cubicBezTo>
                  <a:cubicBezTo>
                    <a:pt x="26" y="118"/>
                    <a:pt x="45" y="110"/>
                    <a:pt x="61" y="101"/>
                  </a:cubicBezTo>
                  <a:cubicBezTo>
                    <a:pt x="70" y="106"/>
                    <a:pt x="80" y="111"/>
                    <a:pt x="91" y="116"/>
                  </a:cubicBezTo>
                  <a:cubicBezTo>
                    <a:pt x="90" y="117"/>
                    <a:pt x="88" y="118"/>
                    <a:pt x="87" y="118"/>
                  </a:cubicBezTo>
                  <a:cubicBezTo>
                    <a:pt x="85" y="119"/>
                    <a:pt x="84" y="119"/>
                    <a:pt x="83" y="119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1" y="120"/>
                    <a:pt x="79" y="121"/>
                    <a:pt x="79" y="122"/>
                  </a:cubicBezTo>
                  <a:cubicBezTo>
                    <a:pt x="78" y="124"/>
                    <a:pt x="79" y="125"/>
                    <a:pt x="80" y="127"/>
                  </a:cubicBezTo>
                  <a:cubicBezTo>
                    <a:pt x="80" y="127"/>
                    <a:pt x="84" y="130"/>
                    <a:pt x="88" y="134"/>
                  </a:cubicBezTo>
                  <a:cubicBezTo>
                    <a:pt x="91" y="136"/>
                    <a:pt x="93" y="139"/>
                    <a:pt x="96" y="141"/>
                  </a:cubicBezTo>
                  <a:cubicBezTo>
                    <a:pt x="99" y="143"/>
                    <a:pt x="101" y="145"/>
                    <a:pt x="104" y="146"/>
                  </a:cubicBezTo>
                  <a:cubicBezTo>
                    <a:pt x="105" y="146"/>
                    <a:pt x="106" y="146"/>
                    <a:pt x="108" y="146"/>
                  </a:cubicBezTo>
                  <a:cubicBezTo>
                    <a:pt x="110" y="144"/>
                    <a:pt x="113" y="142"/>
                    <a:pt x="114" y="139"/>
                  </a:cubicBezTo>
                  <a:cubicBezTo>
                    <a:pt x="117" y="135"/>
                    <a:pt x="119" y="131"/>
                    <a:pt x="120" y="128"/>
                  </a:cubicBezTo>
                  <a:cubicBezTo>
                    <a:pt x="120" y="127"/>
                    <a:pt x="121" y="126"/>
                    <a:pt x="121" y="125"/>
                  </a:cubicBezTo>
                  <a:cubicBezTo>
                    <a:pt x="144" y="131"/>
                    <a:pt x="169" y="134"/>
                    <a:pt x="195" y="134"/>
                  </a:cubicBezTo>
                  <a:cubicBezTo>
                    <a:pt x="210" y="134"/>
                    <a:pt x="224" y="133"/>
                    <a:pt x="239" y="131"/>
                  </a:cubicBezTo>
                  <a:cubicBezTo>
                    <a:pt x="237" y="138"/>
                    <a:pt x="234" y="144"/>
                    <a:pt x="231" y="148"/>
                  </a:cubicBezTo>
                  <a:cubicBezTo>
                    <a:pt x="229" y="150"/>
                    <a:pt x="227" y="152"/>
                    <a:pt x="226" y="153"/>
                  </a:cubicBezTo>
                  <a:cubicBezTo>
                    <a:pt x="225" y="154"/>
                    <a:pt x="224" y="154"/>
                    <a:pt x="224" y="155"/>
                  </a:cubicBezTo>
                  <a:cubicBezTo>
                    <a:pt x="224" y="155"/>
                    <a:pt x="224" y="155"/>
                    <a:pt x="224" y="155"/>
                  </a:cubicBezTo>
                  <a:cubicBezTo>
                    <a:pt x="224" y="155"/>
                    <a:pt x="224" y="155"/>
                    <a:pt x="224" y="155"/>
                  </a:cubicBezTo>
                  <a:cubicBezTo>
                    <a:pt x="222" y="156"/>
                    <a:pt x="221" y="159"/>
                    <a:pt x="222" y="160"/>
                  </a:cubicBezTo>
                  <a:cubicBezTo>
                    <a:pt x="223" y="161"/>
                    <a:pt x="225" y="165"/>
                    <a:pt x="231" y="169"/>
                  </a:cubicBezTo>
                  <a:cubicBezTo>
                    <a:pt x="236" y="173"/>
                    <a:pt x="244" y="178"/>
                    <a:pt x="255" y="178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57" y="178"/>
                    <a:pt x="259" y="177"/>
                    <a:pt x="259" y="176"/>
                  </a:cubicBezTo>
                  <a:cubicBezTo>
                    <a:pt x="263" y="169"/>
                    <a:pt x="265" y="160"/>
                    <a:pt x="265" y="152"/>
                  </a:cubicBezTo>
                  <a:cubicBezTo>
                    <a:pt x="265" y="142"/>
                    <a:pt x="263" y="132"/>
                    <a:pt x="262" y="127"/>
                  </a:cubicBezTo>
                  <a:cubicBezTo>
                    <a:pt x="298" y="118"/>
                    <a:pt x="329" y="103"/>
                    <a:pt x="351" y="84"/>
                  </a:cubicBezTo>
                  <a:cubicBezTo>
                    <a:pt x="352" y="83"/>
                    <a:pt x="353" y="82"/>
                    <a:pt x="353" y="81"/>
                  </a:cubicBezTo>
                  <a:close/>
                  <a:moveTo>
                    <a:pt x="124" y="24"/>
                  </a:moveTo>
                  <a:cubicBezTo>
                    <a:pt x="136" y="18"/>
                    <a:pt x="158" y="8"/>
                    <a:pt x="190" y="8"/>
                  </a:cubicBezTo>
                  <a:cubicBezTo>
                    <a:pt x="194" y="8"/>
                    <a:pt x="197" y="8"/>
                    <a:pt x="201" y="9"/>
                  </a:cubicBezTo>
                  <a:cubicBezTo>
                    <a:pt x="209" y="13"/>
                    <a:pt x="214" y="20"/>
                    <a:pt x="217" y="25"/>
                  </a:cubicBezTo>
                  <a:cubicBezTo>
                    <a:pt x="218" y="27"/>
                    <a:pt x="219" y="28"/>
                    <a:pt x="220" y="30"/>
                  </a:cubicBezTo>
                  <a:cubicBezTo>
                    <a:pt x="214" y="29"/>
                    <a:pt x="204" y="28"/>
                    <a:pt x="193" y="28"/>
                  </a:cubicBezTo>
                  <a:cubicBezTo>
                    <a:pt x="178" y="28"/>
                    <a:pt x="161" y="29"/>
                    <a:pt x="145" y="33"/>
                  </a:cubicBezTo>
                  <a:cubicBezTo>
                    <a:pt x="145" y="32"/>
                    <a:pt x="144" y="32"/>
                    <a:pt x="144" y="31"/>
                  </a:cubicBezTo>
                  <a:cubicBezTo>
                    <a:pt x="141" y="29"/>
                    <a:pt x="138" y="27"/>
                    <a:pt x="135" y="26"/>
                  </a:cubicBezTo>
                  <a:cubicBezTo>
                    <a:pt x="132" y="25"/>
                    <a:pt x="128" y="24"/>
                    <a:pt x="124" y="24"/>
                  </a:cubicBezTo>
                  <a:close/>
                  <a:moveTo>
                    <a:pt x="8" y="115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25" y="53"/>
                    <a:pt x="40" y="59"/>
                    <a:pt x="53" y="67"/>
                  </a:cubicBezTo>
                  <a:cubicBezTo>
                    <a:pt x="48" y="70"/>
                    <a:pt x="43" y="74"/>
                    <a:pt x="38" y="78"/>
                  </a:cubicBezTo>
                  <a:cubicBezTo>
                    <a:pt x="37" y="79"/>
                    <a:pt x="37" y="80"/>
                    <a:pt x="37" y="81"/>
                  </a:cubicBezTo>
                  <a:cubicBezTo>
                    <a:pt x="37" y="82"/>
                    <a:pt x="37" y="83"/>
                    <a:pt x="38" y="84"/>
                  </a:cubicBezTo>
                  <a:cubicBezTo>
                    <a:pt x="43" y="88"/>
                    <a:pt x="48" y="92"/>
                    <a:pt x="53" y="96"/>
                  </a:cubicBezTo>
                  <a:cubicBezTo>
                    <a:pt x="40" y="103"/>
                    <a:pt x="25" y="110"/>
                    <a:pt x="8" y="115"/>
                  </a:cubicBezTo>
                  <a:close/>
                  <a:moveTo>
                    <a:pt x="111" y="129"/>
                  </a:moveTo>
                  <a:cubicBezTo>
                    <a:pt x="110" y="131"/>
                    <a:pt x="109" y="133"/>
                    <a:pt x="108" y="135"/>
                  </a:cubicBezTo>
                  <a:cubicBezTo>
                    <a:pt x="107" y="136"/>
                    <a:pt x="106" y="137"/>
                    <a:pt x="105" y="137"/>
                  </a:cubicBezTo>
                  <a:cubicBezTo>
                    <a:pt x="104" y="137"/>
                    <a:pt x="102" y="136"/>
                    <a:pt x="101" y="134"/>
                  </a:cubicBezTo>
                  <a:cubicBezTo>
                    <a:pt x="97" y="132"/>
                    <a:pt x="93" y="128"/>
                    <a:pt x="90" y="125"/>
                  </a:cubicBezTo>
                  <a:cubicBezTo>
                    <a:pt x="93" y="124"/>
                    <a:pt x="96" y="122"/>
                    <a:pt x="99" y="119"/>
                  </a:cubicBezTo>
                  <a:cubicBezTo>
                    <a:pt x="102" y="120"/>
                    <a:pt x="105" y="121"/>
                    <a:pt x="108" y="122"/>
                  </a:cubicBezTo>
                  <a:cubicBezTo>
                    <a:pt x="110" y="122"/>
                    <a:pt x="112" y="123"/>
                    <a:pt x="113" y="124"/>
                  </a:cubicBezTo>
                  <a:cubicBezTo>
                    <a:pt x="113" y="125"/>
                    <a:pt x="112" y="127"/>
                    <a:pt x="111" y="129"/>
                  </a:cubicBezTo>
                  <a:close/>
                  <a:moveTo>
                    <a:pt x="47" y="81"/>
                  </a:moveTo>
                  <a:cubicBezTo>
                    <a:pt x="80" y="55"/>
                    <a:pt x="135" y="37"/>
                    <a:pt x="195" y="37"/>
                  </a:cubicBezTo>
                  <a:cubicBezTo>
                    <a:pt x="255" y="37"/>
                    <a:pt x="309" y="55"/>
                    <a:pt x="342" y="81"/>
                  </a:cubicBezTo>
                  <a:cubicBezTo>
                    <a:pt x="324" y="96"/>
                    <a:pt x="299" y="109"/>
                    <a:pt x="269" y="117"/>
                  </a:cubicBezTo>
                  <a:cubicBezTo>
                    <a:pt x="254" y="108"/>
                    <a:pt x="245" y="92"/>
                    <a:pt x="245" y="77"/>
                  </a:cubicBezTo>
                  <a:cubicBezTo>
                    <a:pt x="245" y="71"/>
                    <a:pt x="247" y="64"/>
                    <a:pt x="250" y="58"/>
                  </a:cubicBezTo>
                  <a:cubicBezTo>
                    <a:pt x="251" y="56"/>
                    <a:pt x="250" y="54"/>
                    <a:pt x="249" y="53"/>
                  </a:cubicBezTo>
                  <a:cubicBezTo>
                    <a:pt x="247" y="52"/>
                    <a:pt x="244" y="52"/>
                    <a:pt x="243" y="54"/>
                  </a:cubicBezTo>
                  <a:cubicBezTo>
                    <a:pt x="239" y="62"/>
                    <a:pt x="237" y="69"/>
                    <a:pt x="237" y="77"/>
                  </a:cubicBezTo>
                  <a:cubicBezTo>
                    <a:pt x="237" y="93"/>
                    <a:pt x="245" y="109"/>
                    <a:pt x="259" y="119"/>
                  </a:cubicBezTo>
                  <a:cubicBezTo>
                    <a:pt x="258" y="119"/>
                    <a:pt x="257" y="120"/>
                    <a:pt x="256" y="120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56" y="120"/>
                    <a:pt x="254" y="120"/>
                    <a:pt x="252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33" y="124"/>
                    <a:pt x="214" y="126"/>
                    <a:pt x="195" y="126"/>
                  </a:cubicBezTo>
                  <a:cubicBezTo>
                    <a:pt x="134" y="126"/>
                    <a:pt x="80" y="108"/>
                    <a:pt x="47" y="81"/>
                  </a:cubicBezTo>
                  <a:close/>
                  <a:moveTo>
                    <a:pt x="257" y="152"/>
                  </a:moveTo>
                  <a:cubicBezTo>
                    <a:pt x="257" y="158"/>
                    <a:pt x="256" y="165"/>
                    <a:pt x="253" y="170"/>
                  </a:cubicBezTo>
                  <a:cubicBezTo>
                    <a:pt x="246" y="169"/>
                    <a:pt x="240" y="166"/>
                    <a:pt x="236" y="163"/>
                  </a:cubicBezTo>
                  <a:cubicBezTo>
                    <a:pt x="234" y="161"/>
                    <a:pt x="233" y="160"/>
                    <a:pt x="231" y="159"/>
                  </a:cubicBezTo>
                  <a:cubicBezTo>
                    <a:pt x="233" y="157"/>
                    <a:pt x="235" y="155"/>
                    <a:pt x="237" y="153"/>
                  </a:cubicBezTo>
                  <a:cubicBezTo>
                    <a:pt x="241" y="148"/>
                    <a:pt x="245" y="140"/>
                    <a:pt x="247" y="130"/>
                  </a:cubicBezTo>
                  <a:cubicBezTo>
                    <a:pt x="249" y="130"/>
                    <a:pt x="251" y="129"/>
                    <a:pt x="252" y="129"/>
                  </a:cubicBezTo>
                  <a:cubicBezTo>
                    <a:pt x="253" y="129"/>
                    <a:pt x="253" y="129"/>
                    <a:pt x="254" y="128"/>
                  </a:cubicBezTo>
                  <a:cubicBezTo>
                    <a:pt x="255" y="133"/>
                    <a:pt x="257" y="143"/>
                    <a:pt x="257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</p:grpSp>
      <p:grpSp>
        <p:nvGrpSpPr>
          <p:cNvPr id="329" name="Группа 328"/>
          <p:cNvGrpSpPr/>
          <p:nvPr/>
        </p:nvGrpSpPr>
        <p:grpSpPr>
          <a:xfrm>
            <a:off x="4748720" y="5178325"/>
            <a:ext cx="347184" cy="426911"/>
            <a:chOff x="4930775" y="3962400"/>
            <a:chExt cx="974725" cy="1198563"/>
          </a:xfrm>
          <a:solidFill>
            <a:schemeClr val="bg1"/>
          </a:solidFill>
        </p:grpSpPr>
        <p:sp>
          <p:nvSpPr>
            <p:cNvPr id="326" name="Freeform 56"/>
            <p:cNvSpPr>
              <a:spLocks noEditPoints="1"/>
            </p:cNvSpPr>
            <p:nvPr/>
          </p:nvSpPr>
          <p:spPr bwMode="auto">
            <a:xfrm>
              <a:off x="4949825" y="4178300"/>
              <a:ext cx="955675" cy="982663"/>
            </a:xfrm>
            <a:custGeom>
              <a:avLst/>
              <a:gdLst>
                <a:gd name="T0" fmla="*/ 146 w 252"/>
                <a:gd name="T1" fmla="*/ 110 h 260"/>
                <a:gd name="T2" fmla="*/ 163 w 252"/>
                <a:gd name="T3" fmla="*/ 115 h 260"/>
                <a:gd name="T4" fmla="*/ 205 w 252"/>
                <a:gd name="T5" fmla="*/ 56 h 260"/>
                <a:gd name="T6" fmla="*/ 160 w 252"/>
                <a:gd name="T7" fmla="*/ 79 h 260"/>
                <a:gd name="T8" fmla="*/ 195 w 252"/>
                <a:gd name="T9" fmla="*/ 62 h 260"/>
                <a:gd name="T10" fmla="*/ 161 w 252"/>
                <a:gd name="T11" fmla="*/ 107 h 260"/>
                <a:gd name="T12" fmla="*/ 153 w 252"/>
                <a:gd name="T13" fmla="*/ 108 h 260"/>
                <a:gd name="T14" fmla="*/ 174 w 252"/>
                <a:gd name="T15" fmla="*/ 77 h 260"/>
                <a:gd name="T16" fmla="*/ 109 w 252"/>
                <a:gd name="T17" fmla="*/ 122 h 260"/>
                <a:gd name="T18" fmla="*/ 120 w 252"/>
                <a:gd name="T19" fmla="*/ 109 h 260"/>
                <a:gd name="T20" fmla="*/ 92 w 252"/>
                <a:gd name="T21" fmla="*/ 42 h 260"/>
                <a:gd name="T22" fmla="*/ 84 w 252"/>
                <a:gd name="T23" fmla="*/ 62 h 260"/>
                <a:gd name="T24" fmla="*/ 113 w 252"/>
                <a:gd name="T25" fmla="*/ 100 h 260"/>
                <a:gd name="T26" fmla="*/ 109 w 252"/>
                <a:gd name="T27" fmla="*/ 114 h 260"/>
                <a:gd name="T28" fmla="*/ 103 w 252"/>
                <a:gd name="T29" fmla="*/ 108 h 260"/>
                <a:gd name="T30" fmla="*/ 92 w 252"/>
                <a:gd name="T31" fmla="*/ 55 h 260"/>
                <a:gd name="T32" fmla="*/ 251 w 252"/>
                <a:gd name="T33" fmla="*/ 96 h 260"/>
                <a:gd name="T34" fmla="*/ 155 w 252"/>
                <a:gd name="T35" fmla="*/ 134 h 260"/>
                <a:gd name="T36" fmla="*/ 148 w 252"/>
                <a:gd name="T37" fmla="*/ 156 h 260"/>
                <a:gd name="T38" fmla="*/ 167 w 252"/>
                <a:gd name="T39" fmla="*/ 163 h 260"/>
                <a:gd name="T40" fmla="*/ 251 w 252"/>
                <a:gd name="T41" fmla="*/ 100 h 260"/>
                <a:gd name="T42" fmla="*/ 196 w 252"/>
                <a:gd name="T43" fmla="*/ 147 h 260"/>
                <a:gd name="T44" fmla="*/ 157 w 252"/>
                <a:gd name="T45" fmla="*/ 153 h 260"/>
                <a:gd name="T46" fmla="*/ 156 w 252"/>
                <a:gd name="T47" fmla="*/ 146 h 260"/>
                <a:gd name="T48" fmla="*/ 220 w 252"/>
                <a:gd name="T49" fmla="*/ 127 h 260"/>
                <a:gd name="T50" fmla="*/ 140 w 252"/>
                <a:gd name="T51" fmla="*/ 201 h 260"/>
                <a:gd name="T52" fmla="*/ 163 w 252"/>
                <a:gd name="T53" fmla="*/ 7 h 260"/>
                <a:gd name="T54" fmla="*/ 129 w 252"/>
                <a:gd name="T55" fmla="*/ 95 h 260"/>
                <a:gd name="T56" fmla="*/ 126 w 252"/>
                <a:gd name="T57" fmla="*/ 223 h 260"/>
                <a:gd name="T58" fmla="*/ 47 w 252"/>
                <a:gd name="T59" fmla="*/ 73 h 260"/>
                <a:gd name="T60" fmla="*/ 84 w 252"/>
                <a:gd name="T61" fmla="*/ 124 h 260"/>
                <a:gd name="T62" fmla="*/ 16 w 252"/>
                <a:gd name="T63" fmla="*/ 115 h 260"/>
                <a:gd name="T64" fmla="*/ 1 w 252"/>
                <a:gd name="T65" fmla="*/ 122 h 260"/>
                <a:gd name="T66" fmla="*/ 93 w 252"/>
                <a:gd name="T67" fmla="*/ 175 h 260"/>
                <a:gd name="T68" fmla="*/ 117 w 252"/>
                <a:gd name="T69" fmla="*/ 217 h 260"/>
                <a:gd name="T70" fmla="*/ 73 w 252"/>
                <a:gd name="T71" fmla="*/ 204 h 260"/>
                <a:gd name="T72" fmla="*/ 117 w 252"/>
                <a:gd name="T73" fmla="*/ 256 h 260"/>
                <a:gd name="T74" fmla="*/ 139 w 252"/>
                <a:gd name="T75" fmla="*/ 256 h 260"/>
                <a:gd name="T76" fmla="*/ 173 w 252"/>
                <a:gd name="T77" fmla="*/ 197 h 260"/>
                <a:gd name="T78" fmla="*/ 101 w 252"/>
                <a:gd name="T79" fmla="*/ 164 h 260"/>
                <a:gd name="T80" fmla="*/ 76 w 252"/>
                <a:gd name="T81" fmla="*/ 163 h 260"/>
                <a:gd name="T82" fmla="*/ 57 w 252"/>
                <a:gd name="T83" fmla="*/ 128 h 260"/>
                <a:gd name="T84" fmla="*/ 101 w 252"/>
                <a:gd name="T85" fmla="*/ 164 h 260"/>
                <a:gd name="T86" fmla="*/ 101 w 252"/>
                <a:gd name="T87" fmla="*/ 218 h 260"/>
                <a:gd name="T88" fmla="*/ 118 w 252"/>
                <a:gd name="T89" fmla="*/ 246 h 260"/>
                <a:gd name="T90" fmla="*/ 153 w 252"/>
                <a:gd name="T91" fmla="*/ 232 h 260"/>
                <a:gd name="T92" fmla="*/ 128 w 252"/>
                <a:gd name="T93" fmla="*/ 250 h 260"/>
                <a:gd name="T94" fmla="*/ 129 w 252"/>
                <a:gd name="T95" fmla="*/ 233 h 260"/>
                <a:gd name="T96" fmla="*/ 153 w 252"/>
                <a:gd name="T97" fmla="*/ 23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" h="260">
                  <a:moveTo>
                    <a:pt x="149" y="93"/>
                  </a:moveTo>
                  <a:cubicBezTo>
                    <a:pt x="147" y="98"/>
                    <a:pt x="145" y="102"/>
                    <a:pt x="145" y="107"/>
                  </a:cubicBezTo>
                  <a:cubicBezTo>
                    <a:pt x="145" y="108"/>
                    <a:pt x="145" y="109"/>
                    <a:pt x="146" y="110"/>
                  </a:cubicBezTo>
                  <a:cubicBezTo>
                    <a:pt x="146" y="112"/>
                    <a:pt x="148" y="114"/>
                    <a:pt x="149" y="115"/>
                  </a:cubicBezTo>
                  <a:cubicBezTo>
                    <a:pt x="151" y="116"/>
                    <a:pt x="153" y="116"/>
                    <a:pt x="155" y="116"/>
                  </a:cubicBezTo>
                  <a:cubicBezTo>
                    <a:pt x="158" y="116"/>
                    <a:pt x="160" y="116"/>
                    <a:pt x="163" y="115"/>
                  </a:cubicBezTo>
                  <a:cubicBezTo>
                    <a:pt x="171" y="112"/>
                    <a:pt x="178" y="107"/>
                    <a:pt x="183" y="101"/>
                  </a:cubicBezTo>
                  <a:cubicBezTo>
                    <a:pt x="191" y="92"/>
                    <a:pt x="197" y="80"/>
                    <a:pt x="200" y="72"/>
                  </a:cubicBezTo>
                  <a:cubicBezTo>
                    <a:pt x="204" y="63"/>
                    <a:pt x="205" y="56"/>
                    <a:pt x="205" y="56"/>
                  </a:cubicBezTo>
                  <a:cubicBezTo>
                    <a:pt x="205" y="54"/>
                    <a:pt x="205" y="53"/>
                    <a:pt x="204" y="52"/>
                  </a:cubicBezTo>
                  <a:cubicBezTo>
                    <a:pt x="203" y="51"/>
                    <a:pt x="201" y="51"/>
                    <a:pt x="200" y="51"/>
                  </a:cubicBezTo>
                  <a:cubicBezTo>
                    <a:pt x="183" y="58"/>
                    <a:pt x="170" y="68"/>
                    <a:pt x="160" y="79"/>
                  </a:cubicBezTo>
                  <a:cubicBezTo>
                    <a:pt x="156" y="84"/>
                    <a:pt x="152" y="89"/>
                    <a:pt x="149" y="93"/>
                  </a:cubicBezTo>
                  <a:close/>
                  <a:moveTo>
                    <a:pt x="174" y="77"/>
                  </a:moveTo>
                  <a:cubicBezTo>
                    <a:pt x="180" y="72"/>
                    <a:pt x="187" y="67"/>
                    <a:pt x="195" y="62"/>
                  </a:cubicBezTo>
                  <a:cubicBezTo>
                    <a:pt x="193" y="67"/>
                    <a:pt x="191" y="73"/>
                    <a:pt x="188" y="79"/>
                  </a:cubicBezTo>
                  <a:cubicBezTo>
                    <a:pt x="185" y="85"/>
                    <a:pt x="181" y="91"/>
                    <a:pt x="177" y="96"/>
                  </a:cubicBezTo>
                  <a:cubicBezTo>
                    <a:pt x="172" y="101"/>
                    <a:pt x="167" y="105"/>
                    <a:pt x="161" y="107"/>
                  </a:cubicBezTo>
                  <a:cubicBezTo>
                    <a:pt x="158" y="108"/>
                    <a:pt x="156" y="108"/>
                    <a:pt x="155" y="108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3" y="108"/>
                    <a:pt x="153" y="107"/>
                    <a:pt x="153" y="107"/>
                  </a:cubicBezTo>
                  <a:cubicBezTo>
                    <a:pt x="153" y="105"/>
                    <a:pt x="154" y="101"/>
                    <a:pt x="156" y="97"/>
                  </a:cubicBezTo>
                  <a:cubicBezTo>
                    <a:pt x="160" y="91"/>
                    <a:pt x="166" y="84"/>
                    <a:pt x="174" y="77"/>
                  </a:cubicBezTo>
                  <a:close/>
                  <a:moveTo>
                    <a:pt x="99" y="116"/>
                  </a:moveTo>
                  <a:cubicBezTo>
                    <a:pt x="100" y="118"/>
                    <a:pt x="102" y="119"/>
                    <a:pt x="103" y="120"/>
                  </a:cubicBezTo>
                  <a:cubicBezTo>
                    <a:pt x="105" y="121"/>
                    <a:pt x="107" y="122"/>
                    <a:pt x="109" y="122"/>
                  </a:cubicBezTo>
                  <a:cubicBezTo>
                    <a:pt x="110" y="122"/>
                    <a:pt x="112" y="122"/>
                    <a:pt x="113" y="121"/>
                  </a:cubicBezTo>
                  <a:cubicBezTo>
                    <a:pt x="115" y="120"/>
                    <a:pt x="116" y="118"/>
                    <a:pt x="117" y="116"/>
                  </a:cubicBezTo>
                  <a:cubicBezTo>
                    <a:pt x="119" y="114"/>
                    <a:pt x="119" y="112"/>
                    <a:pt x="120" y="109"/>
                  </a:cubicBezTo>
                  <a:cubicBezTo>
                    <a:pt x="121" y="106"/>
                    <a:pt x="121" y="103"/>
                    <a:pt x="121" y="100"/>
                  </a:cubicBezTo>
                  <a:cubicBezTo>
                    <a:pt x="121" y="85"/>
                    <a:pt x="114" y="71"/>
                    <a:pt x="106" y="60"/>
                  </a:cubicBezTo>
                  <a:cubicBezTo>
                    <a:pt x="99" y="49"/>
                    <a:pt x="92" y="43"/>
                    <a:pt x="92" y="42"/>
                  </a:cubicBezTo>
                  <a:cubicBezTo>
                    <a:pt x="91" y="41"/>
                    <a:pt x="89" y="41"/>
                    <a:pt x="88" y="42"/>
                  </a:cubicBezTo>
                  <a:cubicBezTo>
                    <a:pt x="86" y="42"/>
                    <a:pt x="85" y="43"/>
                    <a:pt x="85" y="45"/>
                  </a:cubicBezTo>
                  <a:cubicBezTo>
                    <a:pt x="84" y="51"/>
                    <a:pt x="84" y="56"/>
                    <a:pt x="84" y="62"/>
                  </a:cubicBezTo>
                  <a:cubicBezTo>
                    <a:pt x="84" y="78"/>
                    <a:pt x="87" y="92"/>
                    <a:pt x="91" y="103"/>
                  </a:cubicBezTo>
                  <a:cubicBezTo>
                    <a:pt x="93" y="108"/>
                    <a:pt x="96" y="113"/>
                    <a:pt x="99" y="116"/>
                  </a:cubicBezTo>
                  <a:close/>
                  <a:moveTo>
                    <a:pt x="113" y="100"/>
                  </a:moveTo>
                  <a:cubicBezTo>
                    <a:pt x="113" y="102"/>
                    <a:pt x="113" y="105"/>
                    <a:pt x="112" y="107"/>
                  </a:cubicBezTo>
                  <a:cubicBezTo>
                    <a:pt x="112" y="110"/>
                    <a:pt x="111" y="112"/>
                    <a:pt x="110" y="113"/>
                  </a:cubicBezTo>
                  <a:cubicBezTo>
                    <a:pt x="110" y="114"/>
                    <a:pt x="109" y="114"/>
                    <a:pt x="109" y="114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9" y="114"/>
                    <a:pt x="108" y="114"/>
                    <a:pt x="108" y="113"/>
                  </a:cubicBezTo>
                  <a:cubicBezTo>
                    <a:pt x="106" y="113"/>
                    <a:pt x="104" y="111"/>
                    <a:pt x="103" y="108"/>
                  </a:cubicBezTo>
                  <a:cubicBezTo>
                    <a:pt x="100" y="103"/>
                    <a:pt x="97" y="96"/>
                    <a:pt x="95" y="89"/>
                  </a:cubicBezTo>
                  <a:cubicBezTo>
                    <a:pt x="93" y="81"/>
                    <a:pt x="92" y="71"/>
                    <a:pt x="92" y="62"/>
                  </a:cubicBezTo>
                  <a:cubicBezTo>
                    <a:pt x="92" y="59"/>
                    <a:pt x="92" y="57"/>
                    <a:pt x="92" y="55"/>
                  </a:cubicBezTo>
                  <a:cubicBezTo>
                    <a:pt x="94" y="57"/>
                    <a:pt x="97" y="61"/>
                    <a:pt x="100" y="65"/>
                  </a:cubicBezTo>
                  <a:cubicBezTo>
                    <a:pt x="107" y="75"/>
                    <a:pt x="113" y="88"/>
                    <a:pt x="113" y="100"/>
                  </a:cubicBezTo>
                  <a:close/>
                  <a:moveTo>
                    <a:pt x="251" y="96"/>
                  </a:moveTo>
                  <a:cubicBezTo>
                    <a:pt x="250" y="95"/>
                    <a:pt x="248" y="94"/>
                    <a:pt x="247" y="94"/>
                  </a:cubicBezTo>
                  <a:cubicBezTo>
                    <a:pt x="220" y="97"/>
                    <a:pt x="195" y="106"/>
                    <a:pt x="177" y="117"/>
                  </a:cubicBezTo>
                  <a:cubicBezTo>
                    <a:pt x="168" y="122"/>
                    <a:pt x="161" y="128"/>
                    <a:pt x="155" y="134"/>
                  </a:cubicBezTo>
                  <a:cubicBezTo>
                    <a:pt x="153" y="137"/>
                    <a:pt x="151" y="139"/>
                    <a:pt x="149" y="142"/>
                  </a:cubicBezTo>
                  <a:cubicBezTo>
                    <a:pt x="148" y="145"/>
                    <a:pt x="147" y="148"/>
                    <a:pt x="147" y="151"/>
                  </a:cubicBezTo>
                  <a:cubicBezTo>
                    <a:pt x="147" y="152"/>
                    <a:pt x="147" y="154"/>
                    <a:pt x="148" y="156"/>
                  </a:cubicBezTo>
                  <a:cubicBezTo>
                    <a:pt x="150" y="159"/>
                    <a:pt x="152" y="161"/>
                    <a:pt x="156" y="162"/>
                  </a:cubicBezTo>
                  <a:cubicBezTo>
                    <a:pt x="159" y="163"/>
                    <a:pt x="162" y="163"/>
                    <a:pt x="167" y="163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80" y="163"/>
                    <a:pt x="191" y="159"/>
                    <a:pt x="201" y="153"/>
                  </a:cubicBezTo>
                  <a:cubicBezTo>
                    <a:pt x="216" y="144"/>
                    <a:pt x="228" y="131"/>
                    <a:pt x="237" y="120"/>
                  </a:cubicBezTo>
                  <a:cubicBezTo>
                    <a:pt x="246" y="109"/>
                    <a:pt x="251" y="100"/>
                    <a:pt x="251" y="100"/>
                  </a:cubicBezTo>
                  <a:cubicBezTo>
                    <a:pt x="252" y="99"/>
                    <a:pt x="252" y="97"/>
                    <a:pt x="251" y="96"/>
                  </a:cubicBezTo>
                  <a:close/>
                  <a:moveTo>
                    <a:pt x="220" y="127"/>
                  </a:moveTo>
                  <a:cubicBezTo>
                    <a:pt x="213" y="134"/>
                    <a:pt x="205" y="141"/>
                    <a:pt x="196" y="147"/>
                  </a:cubicBezTo>
                  <a:cubicBezTo>
                    <a:pt x="187" y="152"/>
                    <a:pt x="177" y="155"/>
                    <a:pt x="167" y="155"/>
                  </a:cubicBezTo>
                  <a:cubicBezTo>
                    <a:pt x="167" y="155"/>
                    <a:pt x="167" y="155"/>
                    <a:pt x="167" y="155"/>
                  </a:cubicBezTo>
                  <a:cubicBezTo>
                    <a:pt x="162" y="155"/>
                    <a:pt x="158" y="154"/>
                    <a:pt x="157" y="153"/>
                  </a:cubicBezTo>
                  <a:cubicBezTo>
                    <a:pt x="156" y="153"/>
                    <a:pt x="155" y="152"/>
                    <a:pt x="155" y="152"/>
                  </a:cubicBezTo>
                  <a:cubicBezTo>
                    <a:pt x="155" y="152"/>
                    <a:pt x="155" y="151"/>
                    <a:pt x="155" y="151"/>
                  </a:cubicBezTo>
                  <a:cubicBezTo>
                    <a:pt x="155" y="149"/>
                    <a:pt x="155" y="148"/>
                    <a:pt x="156" y="146"/>
                  </a:cubicBezTo>
                  <a:cubicBezTo>
                    <a:pt x="158" y="142"/>
                    <a:pt x="162" y="138"/>
                    <a:pt x="167" y="133"/>
                  </a:cubicBezTo>
                  <a:cubicBezTo>
                    <a:pt x="182" y="121"/>
                    <a:pt x="209" y="108"/>
                    <a:pt x="239" y="103"/>
                  </a:cubicBezTo>
                  <a:cubicBezTo>
                    <a:pt x="235" y="109"/>
                    <a:pt x="229" y="118"/>
                    <a:pt x="220" y="127"/>
                  </a:cubicBezTo>
                  <a:close/>
                  <a:moveTo>
                    <a:pt x="173" y="174"/>
                  </a:moveTo>
                  <a:cubicBezTo>
                    <a:pt x="172" y="173"/>
                    <a:pt x="171" y="173"/>
                    <a:pt x="169" y="174"/>
                  </a:cubicBezTo>
                  <a:cubicBezTo>
                    <a:pt x="158" y="182"/>
                    <a:pt x="148" y="192"/>
                    <a:pt x="140" y="201"/>
                  </a:cubicBezTo>
                  <a:cubicBezTo>
                    <a:pt x="141" y="193"/>
                    <a:pt x="141" y="186"/>
                    <a:pt x="141" y="178"/>
                  </a:cubicBezTo>
                  <a:cubicBezTo>
                    <a:pt x="141" y="149"/>
                    <a:pt x="137" y="122"/>
                    <a:pt x="137" y="95"/>
                  </a:cubicBezTo>
                  <a:cubicBezTo>
                    <a:pt x="137" y="65"/>
                    <a:pt x="142" y="37"/>
                    <a:pt x="163" y="7"/>
                  </a:cubicBezTo>
                  <a:cubicBezTo>
                    <a:pt x="164" y="5"/>
                    <a:pt x="164" y="3"/>
                    <a:pt x="162" y="2"/>
                  </a:cubicBezTo>
                  <a:cubicBezTo>
                    <a:pt x="160" y="0"/>
                    <a:pt x="157" y="1"/>
                    <a:pt x="156" y="3"/>
                  </a:cubicBezTo>
                  <a:cubicBezTo>
                    <a:pt x="134" y="34"/>
                    <a:pt x="129" y="65"/>
                    <a:pt x="129" y="95"/>
                  </a:cubicBezTo>
                  <a:cubicBezTo>
                    <a:pt x="129" y="123"/>
                    <a:pt x="133" y="150"/>
                    <a:pt x="133" y="178"/>
                  </a:cubicBezTo>
                  <a:cubicBezTo>
                    <a:pt x="133" y="190"/>
                    <a:pt x="132" y="202"/>
                    <a:pt x="130" y="215"/>
                  </a:cubicBezTo>
                  <a:cubicBezTo>
                    <a:pt x="128" y="218"/>
                    <a:pt x="127" y="220"/>
                    <a:pt x="126" y="223"/>
                  </a:cubicBezTo>
                  <a:cubicBezTo>
                    <a:pt x="120" y="179"/>
                    <a:pt x="105" y="144"/>
                    <a:pt x="90" y="119"/>
                  </a:cubicBezTo>
                  <a:cubicBezTo>
                    <a:pt x="71" y="88"/>
                    <a:pt x="53" y="73"/>
                    <a:pt x="53" y="73"/>
                  </a:cubicBezTo>
                  <a:cubicBezTo>
                    <a:pt x="51" y="71"/>
                    <a:pt x="49" y="71"/>
                    <a:pt x="47" y="73"/>
                  </a:cubicBezTo>
                  <a:cubicBezTo>
                    <a:pt x="46" y="75"/>
                    <a:pt x="46" y="77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9"/>
                    <a:pt x="66" y="95"/>
                    <a:pt x="84" y="124"/>
                  </a:cubicBezTo>
                  <a:cubicBezTo>
                    <a:pt x="85" y="127"/>
                    <a:pt x="87" y="130"/>
                    <a:pt x="89" y="133"/>
                  </a:cubicBezTo>
                  <a:cubicBezTo>
                    <a:pt x="80" y="127"/>
                    <a:pt x="70" y="123"/>
                    <a:pt x="59" y="120"/>
                  </a:cubicBezTo>
                  <a:cubicBezTo>
                    <a:pt x="43" y="116"/>
                    <a:pt x="26" y="115"/>
                    <a:pt x="16" y="115"/>
                  </a:cubicBezTo>
                  <a:cubicBezTo>
                    <a:pt x="9" y="115"/>
                    <a:pt x="4" y="115"/>
                    <a:pt x="4" y="115"/>
                  </a:cubicBezTo>
                  <a:cubicBezTo>
                    <a:pt x="3" y="115"/>
                    <a:pt x="1" y="116"/>
                    <a:pt x="1" y="118"/>
                  </a:cubicBezTo>
                  <a:cubicBezTo>
                    <a:pt x="0" y="119"/>
                    <a:pt x="0" y="121"/>
                    <a:pt x="1" y="122"/>
                  </a:cubicBezTo>
                  <a:cubicBezTo>
                    <a:pt x="16" y="139"/>
                    <a:pt x="34" y="152"/>
                    <a:pt x="50" y="161"/>
                  </a:cubicBezTo>
                  <a:cubicBezTo>
                    <a:pt x="58" y="165"/>
                    <a:pt x="66" y="169"/>
                    <a:pt x="74" y="171"/>
                  </a:cubicBezTo>
                  <a:cubicBezTo>
                    <a:pt x="81" y="173"/>
                    <a:pt x="87" y="175"/>
                    <a:pt x="93" y="175"/>
                  </a:cubicBezTo>
                  <a:cubicBezTo>
                    <a:pt x="97" y="175"/>
                    <a:pt x="101" y="174"/>
                    <a:pt x="104" y="172"/>
                  </a:cubicBezTo>
                  <a:cubicBezTo>
                    <a:pt x="105" y="172"/>
                    <a:pt x="105" y="171"/>
                    <a:pt x="106" y="171"/>
                  </a:cubicBezTo>
                  <a:cubicBezTo>
                    <a:pt x="110" y="185"/>
                    <a:pt x="114" y="200"/>
                    <a:pt x="117" y="217"/>
                  </a:cubicBezTo>
                  <a:cubicBezTo>
                    <a:pt x="109" y="212"/>
                    <a:pt x="100" y="209"/>
                    <a:pt x="93" y="207"/>
                  </a:cubicBezTo>
                  <a:cubicBezTo>
                    <a:pt x="84" y="204"/>
                    <a:pt x="77" y="203"/>
                    <a:pt x="77" y="203"/>
                  </a:cubicBezTo>
                  <a:cubicBezTo>
                    <a:pt x="75" y="202"/>
                    <a:pt x="74" y="203"/>
                    <a:pt x="73" y="204"/>
                  </a:cubicBezTo>
                  <a:cubicBezTo>
                    <a:pt x="72" y="205"/>
                    <a:pt x="72" y="207"/>
                    <a:pt x="73" y="208"/>
                  </a:cubicBezTo>
                  <a:cubicBezTo>
                    <a:pt x="80" y="224"/>
                    <a:pt x="91" y="236"/>
                    <a:pt x="102" y="245"/>
                  </a:cubicBezTo>
                  <a:cubicBezTo>
                    <a:pt x="107" y="250"/>
                    <a:pt x="112" y="253"/>
                    <a:pt x="117" y="256"/>
                  </a:cubicBezTo>
                  <a:cubicBezTo>
                    <a:pt x="122" y="258"/>
                    <a:pt x="126" y="259"/>
                    <a:pt x="130" y="260"/>
                  </a:cubicBezTo>
                  <a:cubicBezTo>
                    <a:pt x="133" y="260"/>
                    <a:pt x="135" y="259"/>
                    <a:pt x="137" y="257"/>
                  </a:cubicBezTo>
                  <a:cubicBezTo>
                    <a:pt x="138" y="257"/>
                    <a:pt x="138" y="256"/>
                    <a:pt x="139" y="256"/>
                  </a:cubicBezTo>
                  <a:cubicBezTo>
                    <a:pt x="139" y="255"/>
                    <a:pt x="140" y="255"/>
                    <a:pt x="140" y="255"/>
                  </a:cubicBezTo>
                  <a:cubicBezTo>
                    <a:pt x="149" y="250"/>
                    <a:pt x="156" y="243"/>
                    <a:pt x="160" y="234"/>
                  </a:cubicBezTo>
                  <a:cubicBezTo>
                    <a:pt x="168" y="222"/>
                    <a:pt x="171" y="208"/>
                    <a:pt x="173" y="197"/>
                  </a:cubicBezTo>
                  <a:cubicBezTo>
                    <a:pt x="175" y="186"/>
                    <a:pt x="176" y="178"/>
                    <a:pt x="176" y="178"/>
                  </a:cubicBezTo>
                  <a:cubicBezTo>
                    <a:pt x="176" y="176"/>
                    <a:pt x="175" y="175"/>
                    <a:pt x="173" y="174"/>
                  </a:cubicBezTo>
                  <a:close/>
                  <a:moveTo>
                    <a:pt x="101" y="164"/>
                  </a:moveTo>
                  <a:cubicBezTo>
                    <a:pt x="101" y="165"/>
                    <a:pt x="100" y="165"/>
                    <a:pt x="99" y="166"/>
                  </a:cubicBezTo>
                  <a:cubicBezTo>
                    <a:pt x="98" y="166"/>
                    <a:pt x="96" y="167"/>
                    <a:pt x="93" y="167"/>
                  </a:cubicBezTo>
                  <a:cubicBezTo>
                    <a:pt x="89" y="167"/>
                    <a:pt x="83" y="166"/>
                    <a:pt x="76" y="163"/>
                  </a:cubicBezTo>
                  <a:cubicBezTo>
                    <a:pt x="57" y="158"/>
                    <a:pt x="33" y="144"/>
                    <a:pt x="13" y="123"/>
                  </a:cubicBezTo>
                  <a:cubicBezTo>
                    <a:pt x="14" y="123"/>
                    <a:pt x="15" y="123"/>
                    <a:pt x="16" y="123"/>
                  </a:cubicBezTo>
                  <a:cubicBezTo>
                    <a:pt x="26" y="123"/>
                    <a:pt x="42" y="124"/>
                    <a:pt x="57" y="128"/>
                  </a:cubicBezTo>
                  <a:cubicBezTo>
                    <a:pt x="73" y="132"/>
                    <a:pt x="88" y="139"/>
                    <a:pt x="97" y="152"/>
                  </a:cubicBezTo>
                  <a:cubicBezTo>
                    <a:pt x="101" y="157"/>
                    <a:pt x="102" y="160"/>
                    <a:pt x="102" y="162"/>
                  </a:cubicBezTo>
                  <a:cubicBezTo>
                    <a:pt x="102" y="163"/>
                    <a:pt x="102" y="164"/>
                    <a:pt x="101" y="164"/>
                  </a:cubicBezTo>
                  <a:close/>
                  <a:moveTo>
                    <a:pt x="100" y="232"/>
                  </a:moveTo>
                  <a:cubicBezTo>
                    <a:pt x="94" y="227"/>
                    <a:pt x="89" y="220"/>
                    <a:pt x="84" y="212"/>
                  </a:cubicBezTo>
                  <a:cubicBezTo>
                    <a:pt x="89" y="214"/>
                    <a:pt x="95" y="215"/>
                    <a:pt x="101" y="218"/>
                  </a:cubicBezTo>
                  <a:cubicBezTo>
                    <a:pt x="107" y="220"/>
                    <a:pt x="113" y="224"/>
                    <a:pt x="118" y="228"/>
                  </a:cubicBezTo>
                  <a:cubicBezTo>
                    <a:pt x="118" y="232"/>
                    <a:pt x="119" y="236"/>
                    <a:pt x="119" y="241"/>
                  </a:cubicBezTo>
                  <a:cubicBezTo>
                    <a:pt x="119" y="242"/>
                    <a:pt x="118" y="244"/>
                    <a:pt x="118" y="246"/>
                  </a:cubicBezTo>
                  <a:cubicBezTo>
                    <a:pt x="118" y="246"/>
                    <a:pt x="118" y="247"/>
                    <a:pt x="118" y="247"/>
                  </a:cubicBezTo>
                  <a:cubicBezTo>
                    <a:pt x="113" y="244"/>
                    <a:pt x="106" y="239"/>
                    <a:pt x="100" y="232"/>
                  </a:cubicBezTo>
                  <a:close/>
                  <a:moveTo>
                    <a:pt x="153" y="232"/>
                  </a:moveTo>
                  <a:cubicBezTo>
                    <a:pt x="149" y="238"/>
                    <a:pt x="143" y="244"/>
                    <a:pt x="137" y="248"/>
                  </a:cubicBezTo>
                  <a:cubicBezTo>
                    <a:pt x="133" y="250"/>
                    <a:pt x="130" y="250"/>
                    <a:pt x="129" y="250"/>
                  </a:cubicBezTo>
                  <a:cubicBezTo>
                    <a:pt x="128" y="250"/>
                    <a:pt x="128" y="250"/>
                    <a:pt x="128" y="250"/>
                  </a:cubicBezTo>
                  <a:cubicBezTo>
                    <a:pt x="127" y="250"/>
                    <a:pt x="127" y="250"/>
                    <a:pt x="127" y="249"/>
                  </a:cubicBezTo>
                  <a:cubicBezTo>
                    <a:pt x="127" y="249"/>
                    <a:pt x="126" y="248"/>
                    <a:pt x="126" y="246"/>
                  </a:cubicBezTo>
                  <a:cubicBezTo>
                    <a:pt x="126" y="243"/>
                    <a:pt x="127" y="239"/>
                    <a:pt x="129" y="233"/>
                  </a:cubicBezTo>
                  <a:cubicBezTo>
                    <a:pt x="135" y="220"/>
                    <a:pt x="148" y="201"/>
                    <a:pt x="167" y="186"/>
                  </a:cubicBezTo>
                  <a:cubicBezTo>
                    <a:pt x="166" y="192"/>
                    <a:pt x="165" y="201"/>
                    <a:pt x="162" y="210"/>
                  </a:cubicBezTo>
                  <a:cubicBezTo>
                    <a:pt x="160" y="217"/>
                    <a:pt x="157" y="225"/>
                    <a:pt x="153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327" name="Freeform 57"/>
            <p:cNvSpPr>
              <a:spLocks noEditPoints="1"/>
            </p:cNvSpPr>
            <p:nvPr/>
          </p:nvSpPr>
          <p:spPr bwMode="auto">
            <a:xfrm>
              <a:off x="4930775" y="4279900"/>
              <a:ext cx="246063" cy="234950"/>
            </a:xfrm>
            <a:custGeom>
              <a:avLst/>
              <a:gdLst>
                <a:gd name="T0" fmla="*/ 56 w 65"/>
                <a:gd name="T1" fmla="*/ 9 h 62"/>
                <a:gd name="T2" fmla="*/ 33 w 65"/>
                <a:gd name="T3" fmla="*/ 0 h 62"/>
                <a:gd name="T4" fmla="*/ 21 w 65"/>
                <a:gd name="T5" fmla="*/ 2 h 62"/>
                <a:gd name="T6" fmla="*/ 14 w 65"/>
                <a:gd name="T7" fmla="*/ 1 h 62"/>
                <a:gd name="T8" fmla="*/ 5 w 65"/>
                <a:gd name="T9" fmla="*/ 5 h 62"/>
                <a:gd name="T10" fmla="*/ 0 w 65"/>
                <a:gd name="T11" fmla="*/ 15 h 62"/>
                <a:gd name="T12" fmla="*/ 3 w 65"/>
                <a:gd name="T13" fmla="*/ 23 h 62"/>
                <a:gd name="T14" fmla="*/ 2 w 65"/>
                <a:gd name="T15" fmla="*/ 31 h 62"/>
                <a:gd name="T16" fmla="*/ 11 w 65"/>
                <a:gd name="T17" fmla="*/ 53 h 62"/>
                <a:gd name="T18" fmla="*/ 33 w 65"/>
                <a:gd name="T19" fmla="*/ 62 h 62"/>
                <a:gd name="T20" fmla="*/ 56 w 65"/>
                <a:gd name="T21" fmla="*/ 53 h 62"/>
                <a:gd name="T22" fmla="*/ 65 w 65"/>
                <a:gd name="T23" fmla="*/ 31 h 62"/>
                <a:gd name="T24" fmla="*/ 56 w 65"/>
                <a:gd name="T25" fmla="*/ 9 h 62"/>
                <a:gd name="T26" fmla="*/ 10 w 65"/>
                <a:gd name="T27" fmla="*/ 10 h 62"/>
                <a:gd name="T28" fmla="*/ 14 w 65"/>
                <a:gd name="T29" fmla="*/ 9 h 62"/>
                <a:gd name="T30" fmla="*/ 19 w 65"/>
                <a:gd name="T31" fmla="*/ 10 h 62"/>
                <a:gd name="T32" fmla="*/ 20 w 65"/>
                <a:gd name="T33" fmla="*/ 15 h 62"/>
                <a:gd name="T34" fmla="*/ 19 w 65"/>
                <a:gd name="T35" fmla="*/ 19 h 62"/>
                <a:gd name="T36" fmla="*/ 14 w 65"/>
                <a:gd name="T37" fmla="*/ 21 h 62"/>
                <a:gd name="T38" fmla="*/ 10 w 65"/>
                <a:gd name="T39" fmla="*/ 19 h 62"/>
                <a:gd name="T40" fmla="*/ 8 w 65"/>
                <a:gd name="T41" fmla="*/ 15 h 62"/>
                <a:gd name="T42" fmla="*/ 10 w 65"/>
                <a:gd name="T43" fmla="*/ 10 h 62"/>
                <a:gd name="T44" fmla="*/ 50 w 65"/>
                <a:gd name="T45" fmla="*/ 47 h 62"/>
                <a:gd name="T46" fmla="*/ 33 w 65"/>
                <a:gd name="T47" fmla="*/ 54 h 62"/>
                <a:gd name="T48" fmla="*/ 17 w 65"/>
                <a:gd name="T49" fmla="*/ 47 h 62"/>
                <a:gd name="T50" fmla="*/ 10 w 65"/>
                <a:gd name="T51" fmla="*/ 31 h 62"/>
                <a:gd name="T52" fmla="*/ 10 w 65"/>
                <a:gd name="T53" fmla="*/ 28 h 62"/>
                <a:gd name="T54" fmla="*/ 14 w 65"/>
                <a:gd name="T55" fmla="*/ 29 h 62"/>
                <a:gd name="T56" fmla="*/ 24 w 65"/>
                <a:gd name="T57" fmla="*/ 25 h 62"/>
                <a:gd name="T58" fmla="*/ 28 w 65"/>
                <a:gd name="T59" fmla="*/ 15 h 62"/>
                <a:gd name="T60" fmla="*/ 27 w 65"/>
                <a:gd name="T61" fmla="*/ 9 h 62"/>
                <a:gd name="T62" fmla="*/ 33 w 65"/>
                <a:gd name="T63" fmla="*/ 8 h 62"/>
                <a:gd name="T64" fmla="*/ 50 w 65"/>
                <a:gd name="T65" fmla="*/ 14 h 62"/>
                <a:gd name="T66" fmla="*/ 57 w 65"/>
                <a:gd name="T67" fmla="*/ 31 h 62"/>
                <a:gd name="T68" fmla="*/ 50 w 65"/>
                <a:gd name="T69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62">
                  <a:moveTo>
                    <a:pt x="56" y="9"/>
                  </a:moveTo>
                  <a:cubicBezTo>
                    <a:pt x="50" y="3"/>
                    <a:pt x="42" y="0"/>
                    <a:pt x="33" y="0"/>
                  </a:cubicBezTo>
                  <a:cubicBezTo>
                    <a:pt x="29" y="0"/>
                    <a:pt x="25" y="1"/>
                    <a:pt x="21" y="2"/>
                  </a:cubicBezTo>
                  <a:cubicBezTo>
                    <a:pt x="19" y="1"/>
                    <a:pt x="17" y="1"/>
                    <a:pt x="14" y="1"/>
                  </a:cubicBezTo>
                  <a:cubicBezTo>
                    <a:pt x="11" y="1"/>
                    <a:pt x="7" y="2"/>
                    <a:pt x="5" y="5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18"/>
                    <a:pt x="1" y="21"/>
                    <a:pt x="3" y="23"/>
                  </a:cubicBezTo>
                  <a:cubicBezTo>
                    <a:pt x="2" y="25"/>
                    <a:pt x="2" y="28"/>
                    <a:pt x="2" y="31"/>
                  </a:cubicBezTo>
                  <a:cubicBezTo>
                    <a:pt x="2" y="40"/>
                    <a:pt x="5" y="47"/>
                    <a:pt x="11" y="53"/>
                  </a:cubicBezTo>
                  <a:cubicBezTo>
                    <a:pt x="17" y="59"/>
                    <a:pt x="25" y="62"/>
                    <a:pt x="33" y="62"/>
                  </a:cubicBezTo>
                  <a:cubicBezTo>
                    <a:pt x="42" y="62"/>
                    <a:pt x="50" y="59"/>
                    <a:pt x="56" y="53"/>
                  </a:cubicBezTo>
                  <a:cubicBezTo>
                    <a:pt x="62" y="47"/>
                    <a:pt x="65" y="40"/>
                    <a:pt x="65" y="31"/>
                  </a:cubicBezTo>
                  <a:cubicBezTo>
                    <a:pt x="65" y="22"/>
                    <a:pt x="62" y="14"/>
                    <a:pt x="56" y="9"/>
                  </a:cubicBezTo>
                  <a:close/>
                  <a:moveTo>
                    <a:pt x="10" y="10"/>
                  </a:moveTo>
                  <a:cubicBezTo>
                    <a:pt x="11" y="9"/>
                    <a:pt x="13" y="9"/>
                    <a:pt x="14" y="9"/>
                  </a:cubicBezTo>
                  <a:cubicBezTo>
                    <a:pt x="16" y="9"/>
                    <a:pt x="18" y="9"/>
                    <a:pt x="19" y="10"/>
                  </a:cubicBezTo>
                  <a:cubicBezTo>
                    <a:pt x="20" y="12"/>
                    <a:pt x="20" y="13"/>
                    <a:pt x="20" y="15"/>
                  </a:cubicBezTo>
                  <a:cubicBezTo>
                    <a:pt x="20" y="17"/>
                    <a:pt x="20" y="18"/>
                    <a:pt x="19" y="19"/>
                  </a:cubicBezTo>
                  <a:cubicBezTo>
                    <a:pt x="18" y="21"/>
                    <a:pt x="16" y="21"/>
                    <a:pt x="14" y="21"/>
                  </a:cubicBezTo>
                  <a:cubicBezTo>
                    <a:pt x="13" y="21"/>
                    <a:pt x="11" y="21"/>
                    <a:pt x="10" y="19"/>
                  </a:cubicBezTo>
                  <a:cubicBezTo>
                    <a:pt x="9" y="18"/>
                    <a:pt x="8" y="17"/>
                    <a:pt x="8" y="15"/>
                  </a:cubicBezTo>
                  <a:cubicBezTo>
                    <a:pt x="8" y="13"/>
                    <a:pt x="9" y="12"/>
                    <a:pt x="10" y="10"/>
                  </a:cubicBezTo>
                  <a:close/>
                  <a:moveTo>
                    <a:pt x="50" y="47"/>
                  </a:moveTo>
                  <a:cubicBezTo>
                    <a:pt x="46" y="52"/>
                    <a:pt x="40" y="54"/>
                    <a:pt x="33" y="54"/>
                  </a:cubicBezTo>
                  <a:cubicBezTo>
                    <a:pt x="27" y="54"/>
                    <a:pt x="21" y="52"/>
                    <a:pt x="17" y="47"/>
                  </a:cubicBezTo>
                  <a:cubicBezTo>
                    <a:pt x="12" y="43"/>
                    <a:pt x="10" y="37"/>
                    <a:pt x="10" y="31"/>
                  </a:cubicBezTo>
                  <a:cubicBezTo>
                    <a:pt x="10" y="30"/>
                    <a:pt x="10" y="29"/>
                    <a:pt x="10" y="28"/>
                  </a:cubicBezTo>
                  <a:cubicBezTo>
                    <a:pt x="11" y="29"/>
                    <a:pt x="13" y="29"/>
                    <a:pt x="14" y="29"/>
                  </a:cubicBezTo>
                  <a:cubicBezTo>
                    <a:pt x="18" y="29"/>
                    <a:pt x="22" y="28"/>
                    <a:pt x="24" y="25"/>
                  </a:cubicBezTo>
                  <a:cubicBezTo>
                    <a:pt x="27" y="22"/>
                    <a:pt x="28" y="19"/>
                    <a:pt x="28" y="15"/>
                  </a:cubicBezTo>
                  <a:cubicBezTo>
                    <a:pt x="28" y="13"/>
                    <a:pt x="28" y="10"/>
                    <a:pt x="27" y="9"/>
                  </a:cubicBezTo>
                  <a:cubicBezTo>
                    <a:pt x="29" y="8"/>
                    <a:pt x="31" y="8"/>
                    <a:pt x="33" y="8"/>
                  </a:cubicBezTo>
                  <a:cubicBezTo>
                    <a:pt x="40" y="8"/>
                    <a:pt x="46" y="10"/>
                    <a:pt x="50" y="14"/>
                  </a:cubicBezTo>
                  <a:cubicBezTo>
                    <a:pt x="55" y="19"/>
                    <a:pt x="57" y="24"/>
                    <a:pt x="57" y="31"/>
                  </a:cubicBezTo>
                  <a:cubicBezTo>
                    <a:pt x="57" y="37"/>
                    <a:pt x="55" y="43"/>
                    <a:pt x="5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328" name="Freeform 58"/>
            <p:cNvSpPr>
              <a:spLocks noEditPoints="1"/>
            </p:cNvSpPr>
            <p:nvPr/>
          </p:nvSpPr>
          <p:spPr bwMode="auto">
            <a:xfrm>
              <a:off x="5476875" y="3962400"/>
              <a:ext cx="239713" cy="257175"/>
            </a:xfrm>
            <a:custGeom>
              <a:avLst/>
              <a:gdLst>
                <a:gd name="T0" fmla="*/ 58 w 63"/>
                <a:gd name="T1" fmla="*/ 20 h 68"/>
                <a:gd name="T2" fmla="*/ 60 w 63"/>
                <a:gd name="T3" fmla="*/ 14 h 68"/>
                <a:gd name="T4" fmla="*/ 56 w 63"/>
                <a:gd name="T5" fmla="*/ 4 h 68"/>
                <a:gd name="T6" fmla="*/ 46 w 63"/>
                <a:gd name="T7" fmla="*/ 0 h 68"/>
                <a:gd name="T8" fmla="*/ 36 w 63"/>
                <a:gd name="T9" fmla="*/ 4 h 68"/>
                <a:gd name="T10" fmla="*/ 35 w 63"/>
                <a:gd name="T11" fmla="*/ 6 h 68"/>
                <a:gd name="T12" fmla="*/ 31 w 63"/>
                <a:gd name="T13" fmla="*/ 6 h 68"/>
                <a:gd name="T14" fmla="*/ 9 w 63"/>
                <a:gd name="T15" fmla="*/ 15 h 68"/>
                <a:gd name="T16" fmla="*/ 0 w 63"/>
                <a:gd name="T17" fmla="*/ 37 h 68"/>
                <a:gd name="T18" fmla="*/ 9 w 63"/>
                <a:gd name="T19" fmla="*/ 59 h 68"/>
                <a:gd name="T20" fmla="*/ 31 w 63"/>
                <a:gd name="T21" fmla="*/ 68 h 68"/>
                <a:gd name="T22" fmla="*/ 54 w 63"/>
                <a:gd name="T23" fmla="*/ 59 h 68"/>
                <a:gd name="T24" fmla="*/ 63 w 63"/>
                <a:gd name="T25" fmla="*/ 37 h 68"/>
                <a:gd name="T26" fmla="*/ 58 w 63"/>
                <a:gd name="T27" fmla="*/ 20 h 68"/>
                <a:gd name="T28" fmla="*/ 42 w 63"/>
                <a:gd name="T29" fmla="*/ 10 h 68"/>
                <a:gd name="T30" fmla="*/ 46 w 63"/>
                <a:gd name="T31" fmla="*/ 8 h 68"/>
                <a:gd name="T32" fmla="*/ 50 w 63"/>
                <a:gd name="T33" fmla="*/ 10 h 68"/>
                <a:gd name="T34" fmla="*/ 52 w 63"/>
                <a:gd name="T35" fmla="*/ 14 h 68"/>
                <a:gd name="T36" fmla="*/ 50 w 63"/>
                <a:gd name="T37" fmla="*/ 19 h 68"/>
                <a:gd name="T38" fmla="*/ 46 w 63"/>
                <a:gd name="T39" fmla="*/ 21 h 68"/>
                <a:gd name="T40" fmla="*/ 42 w 63"/>
                <a:gd name="T41" fmla="*/ 19 h 68"/>
                <a:gd name="T42" fmla="*/ 40 w 63"/>
                <a:gd name="T43" fmla="*/ 14 h 68"/>
                <a:gd name="T44" fmla="*/ 42 w 63"/>
                <a:gd name="T45" fmla="*/ 10 h 68"/>
                <a:gd name="T46" fmla="*/ 48 w 63"/>
                <a:gd name="T47" fmla="*/ 53 h 68"/>
                <a:gd name="T48" fmla="*/ 31 w 63"/>
                <a:gd name="T49" fmla="*/ 60 h 68"/>
                <a:gd name="T50" fmla="*/ 15 w 63"/>
                <a:gd name="T51" fmla="*/ 53 h 68"/>
                <a:gd name="T52" fmla="*/ 8 w 63"/>
                <a:gd name="T53" fmla="*/ 37 h 68"/>
                <a:gd name="T54" fmla="*/ 15 w 63"/>
                <a:gd name="T55" fmla="*/ 20 h 68"/>
                <a:gd name="T56" fmla="*/ 31 w 63"/>
                <a:gd name="T57" fmla="*/ 14 h 68"/>
                <a:gd name="T58" fmla="*/ 32 w 63"/>
                <a:gd name="T59" fmla="*/ 14 h 68"/>
                <a:gd name="T60" fmla="*/ 32 w 63"/>
                <a:gd name="T61" fmla="*/ 14 h 68"/>
                <a:gd name="T62" fmla="*/ 36 w 63"/>
                <a:gd name="T63" fmla="*/ 24 h 68"/>
                <a:gd name="T64" fmla="*/ 46 w 63"/>
                <a:gd name="T65" fmla="*/ 29 h 68"/>
                <a:gd name="T66" fmla="*/ 53 w 63"/>
                <a:gd name="T67" fmla="*/ 27 h 68"/>
                <a:gd name="T68" fmla="*/ 55 w 63"/>
                <a:gd name="T69" fmla="*/ 37 h 68"/>
                <a:gd name="T70" fmla="*/ 48 w 63"/>
                <a:gd name="T71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" h="68">
                  <a:moveTo>
                    <a:pt x="58" y="20"/>
                  </a:moveTo>
                  <a:cubicBezTo>
                    <a:pt x="59" y="19"/>
                    <a:pt x="60" y="16"/>
                    <a:pt x="60" y="14"/>
                  </a:cubicBezTo>
                  <a:cubicBezTo>
                    <a:pt x="60" y="10"/>
                    <a:pt x="58" y="7"/>
                    <a:pt x="56" y="4"/>
                  </a:cubicBezTo>
                  <a:cubicBezTo>
                    <a:pt x="53" y="2"/>
                    <a:pt x="50" y="0"/>
                    <a:pt x="46" y="0"/>
                  </a:cubicBezTo>
                  <a:cubicBezTo>
                    <a:pt x="42" y="0"/>
                    <a:pt x="38" y="2"/>
                    <a:pt x="36" y="4"/>
                  </a:cubicBezTo>
                  <a:cubicBezTo>
                    <a:pt x="35" y="5"/>
                    <a:pt x="35" y="5"/>
                    <a:pt x="35" y="6"/>
                  </a:cubicBezTo>
                  <a:cubicBezTo>
                    <a:pt x="34" y="6"/>
                    <a:pt x="33" y="6"/>
                    <a:pt x="31" y="6"/>
                  </a:cubicBezTo>
                  <a:cubicBezTo>
                    <a:pt x="23" y="6"/>
                    <a:pt x="15" y="9"/>
                    <a:pt x="9" y="15"/>
                  </a:cubicBezTo>
                  <a:cubicBezTo>
                    <a:pt x="3" y="20"/>
                    <a:pt x="0" y="28"/>
                    <a:pt x="0" y="37"/>
                  </a:cubicBezTo>
                  <a:cubicBezTo>
                    <a:pt x="0" y="46"/>
                    <a:pt x="3" y="53"/>
                    <a:pt x="9" y="59"/>
                  </a:cubicBezTo>
                  <a:cubicBezTo>
                    <a:pt x="15" y="65"/>
                    <a:pt x="23" y="68"/>
                    <a:pt x="31" y="68"/>
                  </a:cubicBezTo>
                  <a:cubicBezTo>
                    <a:pt x="40" y="68"/>
                    <a:pt x="48" y="65"/>
                    <a:pt x="54" y="59"/>
                  </a:cubicBezTo>
                  <a:cubicBezTo>
                    <a:pt x="60" y="53"/>
                    <a:pt x="63" y="46"/>
                    <a:pt x="63" y="37"/>
                  </a:cubicBezTo>
                  <a:cubicBezTo>
                    <a:pt x="63" y="31"/>
                    <a:pt x="61" y="25"/>
                    <a:pt x="58" y="20"/>
                  </a:cubicBezTo>
                  <a:close/>
                  <a:moveTo>
                    <a:pt x="42" y="10"/>
                  </a:moveTo>
                  <a:cubicBezTo>
                    <a:pt x="43" y="9"/>
                    <a:pt x="44" y="8"/>
                    <a:pt x="46" y="8"/>
                  </a:cubicBezTo>
                  <a:cubicBezTo>
                    <a:pt x="47" y="8"/>
                    <a:pt x="49" y="9"/>
                    <a:pt x="50" y="10"/>
                  </a:cubicBezTo>
                  <a:cubicBezTo>
                    <a:pt x="51" y="11"/>
                    <a:pt x="52" y="12"/>
                    <a:pt x="52" y="14"/>
                  </a:cubicBezTo>
                  <a:cubicBezTo>
                    <a:pt x="52" y="16"/>
                    <a:pt x="51" y="18"/>
                    <a:pt x="50" y="19"/>
                  </a:cubicBezTo>
                  <a:cubicBezTo>
                    <a:pt x="49" y="20"/>
                    <a:pt x="47" y="21"/>
                    <a:pt x="46" y="21"/>
                  </a:cubicBezTo>
                  <a:cubicBezTo>
                    <a:pt x="44" y="21"/>
                    <a:pt x="43" y="20"/>
                    <a:pt x="42" y="19"/>
                  </a:cubicBezTo>
                  <a:cubicBezTo>
                    <a:pt x="41" y="18"/>
                    <a:pt x="40" y="16"/>
                    <a:pt x="40" y="14"/>
                  </a:cubicBezTo>
                  <a:cubicBezTo>
                    <a:pt x="40" y="12"/>
                    <a:pt x="41" y="11"/>
                    <a:pt x="42" y="10"/>
                  </a:cubicBezTo>
                  <a:close/>
                  <a:moveTo>
                    <a:pt x="48" y="53"/>
                  </a:moveTo>
                  <a:cubicBezTo>
                    <a:pt x="44" y="58"/>
                    <a:pt x="38" y="60"/>
                    <a:pt x="31" y="60"/>
                  </a:cubicBezTo>
                  <a:cubicBezTo>
                    <a:pt x="25" y="60"/>
                    <a:pt x="19" y="58"/>
                    <a:pt x="15" y="53"/>
                  </a:cubicBezTo>
                  <a:cubicBezTo>
                    <a:pt x="10" y="49"/>
                    <a:pt x="8" y="43"/>
                    <a:pt x="8" y="37"/>
                  </a:cubicBezTo>
                  <a:cubicBezTo>
                    <a:pt x="8" y="30"/>
                    <a:pt x="10" y="25"/>
                    <a:pt x="15" y="20"/>
                  </a:cubicBezTo>
                  <a:cubicBezTo>
                    <a:pt x="19" y="16"/>
                    <a:pt x="25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8"/>
                    <a:pt x="33" y="22"/>
                    <a:pt x="36" y="24"/>
                  </a:cubicBezTo>
                  <a:cubicBezTo>
                    <a:pt x="38" y="27"/>
                    <a:pt x="42" y="29"/>
                    <a:pt x="46" y="29"/>
                  </a:cubicBezTo>
                  <a:cubicBezTo>
                    <a:pt x="48" y="29"/>
                    <a:pt x="51" y="28"/>
                    <a:pt x="53" y="27"/>
                  </a:cubicBezTo>
                  <a:cubicBezTo>
                    <a:pt x="54" y="30"/>
                    <a:pt x="55" y="33"/>
                    <a:pt x="55" y="37"/>
                  </a:cubicBezTo>
                  <a:cubicBezTo>
                    <a:pt x="55" y="43"/>
                    <a:pt x="53" y="49"/>
                    <a:pt x="4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</p:grpSp>
      <p:grpSp>
        <p:nvGrpSpPr>
          <p:cNvPr id="335" name="Группа 334"/>
          <p:cNvGrpSpPr/>
          <p:nvPr/>
        </p:nvGrpSpPr>
        <p:grpSpPr>
          <a:xfrm>
            <a:off x="5855754" y="5239968"/>
            <a:ext cx="376168" cy="310462"/>
            <a:chOff x="5697538" y="3879850"/>
            <a:chExt cx="1090612" cy="900113"/>
          </a:xfrm>
          <a:solidFill>
            <a:schemeClr val="bg1"/>
          </a:solidFill>
        </p:grpSpPr>
        <p:sp>
          <p:nvSpPr>
            <p:cNvPr id="333" name="Freeform 62"/>
            <p:cNvSpPr>
              <a:spLocks noEditPoints="1"/>
            </p:cNvSpPr>
            <p:nvPr/>
          </p:nvSpPr>
          <p:spPr bwMode="auto">
            <a:xfrm>
              <a:off x="5697538" y="3879850"/>
              <a:ext cx="1090612" cy="900113"/>
            </a:xfrm>
            <a:custGeom>
              <a:avLst/>
              <a:gdLst>
                <a:gd name="T0" fmla="*/ 263 w 288"/>
                <a:gd name="T1" fmla="*/ 28 h 237"/>
                <a:gd name="T2" fmla="*/ 158 w 288"/>
                <a:gd name="T3" fmla="*/ 0 h 237"/>
                <a:gd name="T4" fmla="*/ 128 w 288"/>
                <a:gd name="T5" fmla="*/ 7 h 237"/>
                <a:gd name="T6" fmla="*/ 149 w 288"/>
                <a:gd name="T7" fmla="*/ 53 h 237"/>
                <a:gd name="T8" fmla="*/ 156 w 288"/>
                <a:gd name="T9" fmla="*/ 103 h 237"/>
                <a:gd name="T10" fmla="*/ 105 w 288"/>
                <a:gd name="T11" fmla="*/ 99 h 237"/>
                <a:gd name="T12" fmla="*/ 87 w 288"/>
                <a:gd name="T13" fmla="*/ 94 h 237"/>
                <a:gd name="T14" fmla="*/ 66 w 288"/>
                <a:gd name="T15" fmla="*/ 63 h 237"/>
                <a:gd name="T16" fmla="*/ 51 w 288"/>
                <a:gd name="T17" fmla="*/ 46 h 237"/>
                <a:gd name="T18" fmla="*/ 33 w 288"/>
                <a:gd name="T19" fmla="*/ 42 h 237"/>
                <a:gd name="T20" fmla="*/ 2 w 288"/>
                <a:gd name="T21" fmla="*/ 52 h 237"/>
                <a:gd name="T22" fmla="*/ 3 w 288"/>
                <a:gd name="T23" fmla="*/ 58 h 237"/>
                <a:gd name="T24" fmla="*/ 34 w 288"/>
                <a:gd name="T25" fmla="*/ 84 h 237"/>
                <a:gd name="T26" fmla="*/ 57 w 288"/>
                <a:gd name="T27" fmla="*/ 150 h 237"/>
                <a:gd name="T28" fmla="*/ 90 w 288"/>
                <a:gd name="T29" fmla="*/ 198 h 237"/>
                <a:gd name="T30" fmla="*/ 139 w 288"/>
                <a:gd name="T31" fmla="*/ 212 h 237"/>
                <a:gd name="T32" fmla="*/ 124 w 288"/>
                <a:gd name="T33" fmla="*/ 226 h 237"/>
                <a:gd name="T34" fmla="*/ 118 w 288"/>
                <a:gd name="T35" fmla="*/ 229 h 237"/>
                <a:gd name="T36" fmla="*/ 116 w 288"/>
                <a:gd name="T37" fmla="*/ 234 h 237"/>
                <a:gd name="T38" fmla="*/ 190 w 288"/>
                <a:gd name="T39" fmla="*/ 235 h 237"/>
                <a:gd name="T40" fmla="*/ 190 w 288"/>
                <a:gd name="T41" fmla="*/ 227 h 237"/>
                <a:gd name="T42" fmla="*/ 190 w 288"/>
                <a:gd name="T43" fmla="*/ 227 h 237"/>
                <a:gd name="T44" fmla="*/ 185 w 288"/>
                <a:gd name="T45" fmla="*/ 225 h 237"/>
                <a:gd name="T46" fmla="*/ 180 w 288"/>
                <a:gd name="T47" fmla="*/ 216 h 237"/>
                <a:gd name="T48" fmla="*/ 215 w 288"/>
                <a:gd name="T49" fmla="*/ 161 h 237"/>
                <a:gd name="T50" fmla="*/ 267 w 288"/>
                <a:gd name="T51" fmla="*/ 112 h 237"/>
                <a:gd name="T52" fmla="*/ 288 w 288"/>
                <a:gd name="T53" fmla="*/ 64 h 237"/>
                <a:gd name="T54" fmla="*/ 280 w 288"/>
                <a:gd name="T55" fmla="*/ 64 h 237"/>
                <a:gd name="T56" fmla="*/ 237 w 288"/>
                <a:gd name="T57" fmla="*/ 131 h 237"/>
                <a:gd name="T58" fmla="*/ 209 w 288"/>
                <a:gd name="T59" fmla="*/ 156 h 237"/>
                <a:gd name="T60" fmla="*/ 172 w 288"/>
                <a:gd name="T61" fmla="*/ 216 h 237"/>
                <a:gd name="T62" fmla="*/ 176 w 288"/>
                <a:gd name="T63" fmla="*/ 227 h 237"/>
                <a:gd name="T64" fmla="*/ 134 w 288"/>
                <a:gd name="T65" fmla="*/ 228 h 237"/>
                <a:gd name="T66" fmla="*/ 147 w 288"/>
                <a:gd name="T67" fmla="*/ 215 h 237"/>
                <a:gd name="T68" fmla="*/ 147 w 288"/>
                <a:gd name="T69" fmla="*/ 205 h 237"/>
                <a:gd name="T70" fmla="*/ 97 w 288"/>
                <a:gd name="T71" fmla="*/ 193 h 237"/>
                <a:gd name="T72" fmla="*/ 65 w 288"/>
                <a:gd name="T73" fmla="*/ 152 h 237"/>
                <a:gd name="T74" fmla="*/ 36 w 288"/>
                <a:gd name="T75" fmla="*/ 72 h 237"/>
                <a:gd name="T76" fmla="*/ 12 w 288"/>
                <a:gd name="T77" fmla="*/ 54 h 237"/>
                <a:gd name="T78" fmla="*/ 33 w 288"/>
                <a:gd name="T79" fmla="*/ 50 h 237"/>
                <a:gd name="T80" fmla="*/ 47 w 288"/>
                <a:gd name="T81" fmla="*/ 53 h 237"/>
                <a:gd name="T82" fmla="*/ 60 w 288"/>
                <a:gd name="T83" fmla="*/ 69 h 237"/>
                <a:gd name="T84" fmla="*/ 82 w 288"/>
                <a:gd name="T85" fmla="*/ 101 h 237"/>
                <a:gd name="T86" fmla="*/ 105 w 288"/>
                <a:gd name="T87" fmla="*/ 107 h 237"/>
                <a:gd name="T88" fmla="*/ 157 w 288"/>
                <a:gd name="T89" fmla="*/ 112 h 237"/>
                <a:gd name="T90" fmla="*/ 191 w 288"/>
                <a:gd name="T91" fmla="*/ 148 h 237"/>
                <a:gd name="T92" fmla="*/ 164 w 288"/>
                <a:gd name="T93" fmla="*/ 108 h 237"/>
                <a:gd name="T94" fmla="*/ 157 w 288"/>
                <a:gd name="T95" fmla="*/ 50 h 237"/>
                <a:gd name="T96" fmla="*/ 158 w 288"/>
                <a:gd name="T97" fmla="*/ 8 h 237"/>
                <a:gd name="T98" fmla="*/ 268 w 288"/>
                <a:gd name="T99" fmla="*/ 43 h 237"/>
                <a:gd name="T100" fmla="*/ 280 w 288"/>
                <a:gd name="T101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8" h="237">
                  <a:moveTo>
                    <a:pt x="284" y="49"/>
                  </a:moveTo>
                  <a:cubicBezTo>
                    <a:pt x="280" y="41"/>
                    <a:pt x="272" y="34"/>
                    <a:pt x="263" y="28"/>
                  </a:cubicBezTo>
                  <a:cubicBezTo>
                    <a:pt x="249" y="20"/>
                    <a:pt x="230" y="13"/>
                    <a:pt x="212" y="8"/>
                  </a:cubicBezTo>
                  <a:cubicBezTo>
                    <a:pt x="193" y="3"/>
                    <a:pt x="174" y="0"/>
                    <a:pt x="158" y="0"/>
                  </a:cubicBezTo>
                  <a:cubicBezTo>
                    <a:pt x="147" y="0"/>
                    <a:pt x="137" y="1"/>
                    <a:pt x="130" y="5"/>
                  </a:cubicBezTo>
                  <a:cubicBezTo>
                    <a:pt x="129" y="5"/>
                    <a:pt x="129" y="6"/>
                    <a:pt x="128" y="7"/>
                  </a:cubicBezTo>
                  <a:cubicBezTo>
                    <a:pt x="128" y="8"/>
                    <a:pt x="128" y="9"/>
                    <a:pt x="129" y="10"/>
                  </a:cubicBezTo>
                  <a:cubicBezTo>
                    <a:pt x="138" y="26"/>
                    <a:pt x="145" y="39"/>
                    <a:pt x="149" y="53"/>
                  </a:cubicBezTo>
                  <a:cubicBezTo>
                    <a:pt x="154" y="67"/>
                    <a:pt x="157" y="81"/>
                    <a:pt x="157" y="97"/>
                  </a:cubicBezTo>
                  <a:cubicBezTo>
                    <a:pt x="157" y="99"/>
                    <a:pt x="157" y="101"/>
                    <a:pt x="156" y="103"/>
                  </a:cubicBezTo>
                  <a:cubicBezTo>
                    <a:pt x="147" y="99"/>
                    <a:pt x="138" y="98"/>
                    <a:pt x="129" y="98"/>
                  </a:cubicBezTo>
                  <a:cubicBezTo>
                    <a:pt x="120" y="98"/>
                    <a:pt x="112" y="99"/>
                    <a:pt x="105" y="99"/>
                  </a:cubicBezTo>
                  <a:cubicBezTo>
                    <a:pt x="101" y="99"/>
                    <a:pt x="98" y="98"/>
                    <a:pt x="95" y="98"/>
                  </a:cubicBezTo>
                  <a:cubicBezTo>
                    <a:pt x="92" y="97"/>
                    <a:pt x="89" y="96"/>
                    <a:pt x="87" y="94"/>
                  </a:cubicBezTo>
                  <a:cubicBezTo>
                    <a:pt x="80" y="90"/>
                    <a:pt x="77" y="86"/>
                    <a:pt x="74" y="82"/>
                  </a:cubicBezTo>
                  <a:cubicBezTo>
                    <a:pt x="70" y="76"/>
                    <a:pt x="69" y="69"/>
                    <a:pt x="66" y="63"/>
                  </a:cubicBezTo>
                  <a:cubicBezTo>
                    <a:pt x="65" y="60"/>
                    <a:pt x="63" y="57"/>
                    <a:pt x="61" y="54"/>
                  </a:cubicBezTo>
                  <a:cubicBezTo>
                    <a:pt x="58" y="51"/>
                    <a:pt x="55" y="48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5" y="43"/>
                    <a:pt x="39" y="42"/>
                    <a:pt x="33" y="42"/>
                  </a:cubicBezTo>
                  <a:cubicBezTo>
                    <a:pt x="27" y="42"/>
                    <a:pt x="21" y="43"/>
                    <a:pt x="16" y="44"/>
                  </a:cubicBezTo>
                  <a:cubicBezTo>
                    <a:pt x="10" y="46"/>
                    <a:pt x="5" y="49"/>
                    <a:pt x="2" y="52"/>
                  </a:cubicBezTo>
                  <a:cubicBezTo>
                    <a:pt x="1" y="52"/>
                    <a:pt x="0" y="54"/>
                    <a:pt x="0" y="55"/>
                  </a:cubicBezTo>
                  <a:cubicBezTo>
                    <a:pt x="1" y="56"/>
                    <a:pt x="1" y="58"/>
                    <a:pt x="3" y="58"/>
                  </a:cubicBezTo>
                  <a:cubicBezTo>
                    <a:pt x="9" y="61"/>
                    <a:pt x="14" y="64"/>
                    <a:pt x="18" y="67"/>
                  </a:cubicBezTo>
                  <a:cubicBezTo>
                    <a:pt x="24" y="71"/>
                    <a:pt x="29" y="77"/>
                    <a:pt x="34" y="84"/>
                  </a:cubicBezTo>
                  <a:cubicBezTo>
                    <a:pt x="39" y="92"/>
                    <a:pt x="43" y="103"/>
                    <a:pt x="48" y="118"/>
                  </a:cubicBezTo>
                  <a:cubicBezTo>
                    <a:pt x="52" y="129"/>
                    <a:pt x="54" y="140"/>
                    <a:pt x="57" y="150"/>
                  </a:cubicBezTo>
                  <a:cubicBezTo>
                    <a:pt x="59" y="158"/>
                    <a:pt x="61" y="165"/>
                    <a:pt x="64" y="172"/>
                  </a:cubicBezTo>
                  <a:cubicBezTo>
                    <a:pt x="69" y="182"/>
                    <a:pt x="77" y="192"/>
                    <a:pt x="90" y="198"/>
                  </a:cubicBezTo>
                  <a:cubicBezTo>
                    <a:pt x="102" y="205"/>
                    <a:pt x="118" y="209"/>
                    <a:pt x="140" y="210"/>
                  </a:cubicBezTo>
                  <a:cubicBezTo>
                    <a:pt x="140" y="211"/>
                    <a:pt x="140" y="211"/>
                    <a:pt x="139" y="212"/>
                  </a:cubicBezTo>
                  <a:cubicBezTo>
                    <a:pt x="139" y="213"/>
                    <a:pt x="137" y="215"/>
                    <a:pt x="135" y="217"/>
                  </a:cubicBezTo>
                  <a:cubicBezTo>
                    <a:pt x="131" y="221"/>
                    <a:pt x="127" y="224"/>
                    <a:pt x="124" y="226"/>
                  </a:cubicBezTo>
                  <a:cubicBezTo>
                    <a:pt x="122" y="227"/>
                    <a:pt x="121" y="228"/>
                    <a:pt x="120" y="228"/>
                  </a:cubicBezTo>
                  <a:cubicBezTo>
                    <a:pt x="119" y="229"/>
                    <a:pt x="119" y="229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6" y="230"/>
                    <a:pt x="115" y="232"/>
                    <a:pt x="116" y="234"/>
                  </a:cubicBezTo>
                  <a:cubicBezTo>
                    <a:pt x="116" y="236"/>
                    <a:pt x="118" y="237"/>
                    <a:pt x="120" y="237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92" y="235"/>
                    <a:pt x="194" y="233"/>
                    <a:pt x="194" y="231"/>
                  </a:cubicBezTo>
                  <a:cubicBezTo>
                    <a:pt x="194" y="229"/>
                    <a:pt x="192" y="227"/>
                    <a:pt x="190" y="227"/>
                  </a:cubicBezTo>
                  <a:cubicBezTo>
                    <a:pt x="190" y="227"/>
                    <a:pt x="190" y="227"/>
                    <a:pt x="190" y="227"/>
                  </a:cubicBezTo>
                  <a:cubicBezTo>
                    <a:pt x="190" y="227"/>
                    <a:pt x="190" y="227"/>
                    <a:pt x="190" y="227"/>
                  </a:cubicBezTo>
                  <a:cubicBezTo>
                    <a:pt x="190" y="227"/>
                    <a:pt x="190" y="227"/>
                    <a:pt x="190" y="227"/>
                  </a:cubicBezTo>
                  <a:cubicBezTo>
                    <a:pt x="190" y="227"/>
                    <a:pt x="187" y="227"/>
                    <a:pt x="185" y="225"/>
                  </a:cubicBezTo>
                  <a:cubicBezTo>
                    <a:pt x="184" y="224"/>
                    <a:pt x="182" y="223"/>
                    <a:pt x="182" y="222"/>
                  </a:cubicBezTo>
                  <a:cubicBezTo>
                    <a:pt x="181" y="220"/>
                    <a:pt x="180" y="218"/>
                    <a:pt x="180" y="216"/>
                  </a:cubicBezTo>
                  <a:cubicBezTo>
                    <a:pt x="180" y="212"/>
                    <a:pt x="182" y="205"/>
                    <a:pt x="187" y="196"/>
                  </a:cubicBezTo>
                  <a:cubicBezTo>
                    <a:pt x="192" y="187"/>
                    <a:pt x="201" y="176"/>
                    <a:pt x="215" y="161"/>
                  </a:cubicBezTo>
                  <a:cubicBezTo>
                    <a:pt x="218" y="158"/>
                    <a:pt x="224" y="153"/>
                    <a:pt x="231" y="147"/>
                  </a:cubicBezTo>
                  <a:cubicBezTo>
                    <a:pt x="242" y="138"/>
                    <a:pt x="256" y="126"/>
                    <a:pt x="267" y="112"/>
                  </a:cubicBezTo>
                  <a:cubicBezTo>
                    <a:pt x="278" y="98"/>
                    <a:pt x="287" y="82"/>
                    <a:pt x="288" y="65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59"/>
                    <a:pt x="287" y="54"/>
                    <a:pt x="284" y="49"/>
                  </a:cubicBezTo>
                  <a:close/>
                  <a:moveTo>
                    <a:pt x="280" y="64"/>
                  </a:moveTo>
                  <a:cubicBezTo>
                    <a:pt x="280" y="75"/>
                    <a:pt x="276" y="84"/>
                    <a:pt x="270" y="94"/>
                  </a:cubicBezTo>
                  <a:cubicBezTo>
                    <a:pt x="262" y="108"/>
                    <a:pt x="249" y="120"/>
                    <a:pt x="237" y="131"/>
                  </a:cubicBezTo>
                  <a:cubicBezTo>
                    <a:pt x="231" y="136"/>
                    <a:pt x="226" y="141"/>
                    <a:pt x="221" y="145"/>
                  </a:cubicBezTo>
                  <a:cubicBezTo>
                    <a:pt x="216" y="149"/>
                    <a:pt x="212" y="153"/>
                    <a:pt x="209" y="156"/>
                  </a:cubicBezTo>
                  <a:cubicBezTo>
                    <a:pt x="195" y="170"/>
                    <a:pt x="186" y="182"/>
                    <a:pt x="180" y="192"/>
                  </a:cubicBezTo>
                  <a:cubicBezTo>
                    <a:pt x="174" y="202"/>
                    <a:pt x="172" y="210"/>
                    <a:pt x="172" y="216"/>
                  </a:cubicBezTo>
                  <a:cubicBezTo>
                    <a:pt x="172" y="220"/>
                    <a:pt x="173" y="223"/>
                    <a:pt x="175" y="226"/>
                  </a:cubicBezTo>
                  <a:cubicBezTo>
                    <a:pt x="175" y="227"/>
                    <a:pt x="176" y="227"/>
                    <a:pt x="176" y="227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34" y="228"/>
                    <a:pt x="134" y="228"/>
                    <a:pt x="134" y="228"/>
                  </a:cubicBezTo>
                  <a:cubicBezTo>
                    <a:pt x="138" y="226"/>
                    <a:pt x="141" y="223"/>
                    <a:pt x="143" y="220"/>
                  </a:cubicBezTo>
                  <a:cubicBezTo>
                    <a:pt x="145" y="218"/>
                    <a:pt x="146" y="217"/>
                    <a:pt x="147" y="215"/>
                  </a:cubicBezTo>
                  <a:cubicBezTo>
                    <a:pt x="147" y="213"/>
                    <a:pt x="148" y="211"/>
                    <a:pt x="148" y="209"/>
                  </a:cubicBezTo>
                  <a:cubicBezTo>
                    <a:pt x="148" y="208"/>
                    <a:pt x="148" y="206"/>
                    <a:pt x="147" y="205"/>
                  </a:cubicBezTo>
                  <a:cubicBezTo>
                    <a:pt x="146" y="204"/>
                    <a:pt x="145" y="203"/>
                    <a:pt x="144" y="203"/>
                  </a:cubicBezTo>
                  <a:cubicBezTo>
                    <a:pt x="123" y="201"/>
                    <a:pt x="108" y="198"/>
                    <a:pt x="97" y="193"/>
                  </a:cubicBezTo>
                  <a:cubicBezTo>
                    <a:pt x="89" y="189"/>
                    <a:pt x="83" y="185"/>
                    <a:pt x="79" y="180"/>
                  </a:cubicBezTo>
                  <a:cubicBezTo>
                    <a:pt x="72" y="172"/>
                    <a:pt x="68" y="163"/>
                    <a:pt x="65" y="152"/>
                  </a:cubicBezTo>
                  <a:cubicBezTo>
                    <a:pt x="62" y="141"/>
                    <a:pt x="60" y="129"/>
                    <a:pt x="56" y="116"/>
                  </a:cubicBezTo>
                  <a:cubicBezTo>
                    <a:pt x="49" y="95"/>
                    <a:pt x="43" y="82"/>
                    <a:pt x="36" y="72"/>
                  </a:cubicBezTo>
                  <a:cubicBezTo>
                    <a:pt x="32" y="68"/>
                    <a:pt x="27" y="64"/>
                    <a:pt x="22" y="60"/>
                  </a:cubicBezTo>
                  <a:cubicBezTo>
                    <a:pt x="19" y="58"/>
                    <a:pt x="16" y="56"/>
                    <a:pt x="12" y="54"/>
                  </a:cubicBezTo>
                  <a:cubicBezTo>
                    <a:pt x="14" y="53"/>
                    <a:pt x="16" y="53"/>
                    <a:pt x="18" y="52"/>
                  </a:cubicBezTo>
                  <a:cubicBezTo>
                    <a:pt x="23" y="50"/>
                    <a:pt x="28" y="50"/>
                    <a:pt x="33" y="50"/>
                  </a:cubicBezTo>
                  <a:cubicBezTo>
                    <a:pt x="38" y="50"/>
                    <a:pt x="43" y="51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52" y="55"/>
                    <a:pt x="54" y="58"/>
                    <a:pt x="56" y="61"/>
                  </a:cubicBezTo>
                  <a:cubicBezTo>
                    <a:pt x="58" y="63"/>
                    <a:pt x="59" y="66"/>
                    <a:pt x="60" y="69"/>
                  </a:cubicBezTo>
                  <a:cubicBezTo>
                    <a:pt x="62" y="73"/>
                    <a:pt x="63" y="79"/>
                    <a:pt x="66" y="84"/>
                  </a:cubicBezTo>
                  <a:cubicBezTo>
                    <a:pt x="69" y="90"/>
                    <a:pt x="74" y="95"/>
                    <a:pt x="82" y="101"/>
                  </a:cubicBezTo>
                  <a:cubicBezTo>
                    <a:pt x="86" y="103"/>
                    <a:pt x="89" y="105"/>
                    <a:pt x="93" y="105"/>
                  </a:cubicBezTo>
                  <a:cubicBezTo>
                    <a:pt x="97" y="106"/>
                    <a:pt x="101" y="107"/>
                    <a:pt x="105" y="107"/>
                  </a:cubicBezTo>
                  <a:cubicBezTo>
                    <a:pt x="113" y="107"/>
                    <a:pt x="121" y="106"/>
                    <a:pt x="129" y="106"/>
                  </a:cubicBezTo>
                  <a:cubicBezTo>
                    <a:pt x="139" y="106"/>
                    <a:pt x="148" y="107"/>
                    <a:pt x="157" y="112"/>
                  </a:cubicBezTo>
                  <a:cubicBezTo>
                    <a:pt x="167" y="118"/>
                    <a:pt x="176" y="128"/>
                    <a:pt x="186" y="147"/>
                  </a:cubicBezTo>
                  <a:cubicBezTo>
                    <a:pt x="187" y="148"/>
                    <a:pt x="189" y="149"/>
                    <a:pt x="191" y="148"/>
                  </a:cubicBezTo>
                  <a:cubicBezTo>
                    <a:pt x="193" y="147"/>
                    <a:pt x="194" y="145"/>
                    <a:pt x="193" y="143"/>
                  </a:cubicBezTo>
                  <a:cubicBezTo>
                    <a:pt x="184" y="125"/>
                    <a:pt x="174" y="114"/>
                    <a:pt x="164" y="108"/>
                  </a:cubicBezTo>
                  <a:cubicBezTo>
                    <a:pt x="165" y="104"/>
                    <a:pt x="165" y="100"/>
                    <a:pt x="165" y="97"/>
                  </a:cubicBezTo>
                  <a:cubicBezTo>
                    <a:pt x="165" y="80"/>
                    <a:pt x="162" y="65"/>
                    <a:pt x="157" y="50"/>
                  </a:cubicBezTo>
                  <a:cubicBezTo>
                    <a:pt x="152" y="37"/>
                    <a:pt x="146" y="24"/>
                    <a:pt x="138" y="10"/>
                  </a:cubicBezTo>
                  <a:cubicBezTo>
                    <a:pt x="143" y="9"/>
                    <a:pt x="150" y="8"/>
                    <a:pt x="158" y="8"/>
                  </a:cubicBezTo>
                  <a:cubicBezTo>
                    <a:pt x="181" y="8"/>
                    <a:pt x="212" y="14"/>
                    <a:pt x="237" y="24"/>
                  </a:cubicBezTo>
                  <a:cubicBezTo>
                    <a:pt x="250" y="30"/>
                    <a:pt x="261" y="36"/>
                    <a:pt x="268" y="43"/>
                  </a:cubicBezTo>
                  <a:cubicBezTo>
                    <a:pt x="272" y="46"/>
                    <a:pt x="275" y="50"/>
                    <a:pt x="277" y="53"/>
                  </a:cubicBezTo>
                  <a:cubicBezTo>
                    <a:pt x="279" y="57"/>
                    <a:pt x="280" y="60"/>
                    <a:pt x="28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334" name="Freeform 63"/>
            <p:cNvSpPr>
              <a:spLocks noEditPoints="1"/>
            </p:cNvSpPr>
            <p:nvPr/>
          </p:nvSpPr>
          <p:spPr bwMode="auto">
            <a:xfrm>
              <a:off x="6284913" y="4008438"/>
              <a:ext cx="417512" cy="269875"/>
            </a:xfrm>
            <a:custGeom>
              <a:avLst/>
              <a:gdLst>
                <a:gd name="T0" fmla="*/ 102 w 110"/>
                <a:gd name="T1" fmla="*/ 43 h 71"/>
                <a:gd name="T2" fmla="*/ 102 w 110"/>
                <a:gd name="T3" fmla="*/ 43 h 71"/>
                <a:gd name="T4" fmla="*/ 92 w 110"/>
                <a:gd name="T5" fmla="*/ 56 h 71"/>
                <a:gd name="T6" fmla="*/ 82 w 110"/>
                <a:gd name="T7" fmla="*/ 28 h 71"/>
                <a:gd name="T8" fmla="*/ 76 w 110"/>
                <a:gd name="T9" fmla="*/ 20 h 71"/>
                <a:gd name="T10" fmla="*/ 73 w 110"/>
                <a:gd name="T11" fmla="*/ 18 h 71"/>
                <a:gd name="T12" fmla="*/ 68 w 110"/>
                <a:gd name="T13" fmla="*/ 21 h 71"/>
                <a:gd name="T14" fmla="*/ 68 w 110"/>
                <a:gd name="T15" fmla="*/ 24 h 71"/>
                <a:gd name="T16" fmla="*/ 68 w 110"/>
                <a:gd name="T17" fmla="*/ 25 h 71"/>
                <a:gd name="T18" fmla="*/ 61 w 110"/>
                <a:gd name="T19" fmla="*/ 45 h 71"/>
                <a:gd name="T20" fmla="*/ 46 w 110"/>
                <a:gd name="T21" fmla="*/ 18 h 71"/>
                <a:gd name="T22" fmla="*/ 39 w 110"/>
                <a:gd name="T23" fmla="*/ 9 h 71"/>
                <a:gd name="T24" fmla="*/ 35 w 110"/>
                <a:gd name="T25" fmla="*/ 7 h 71"/>
                <a:gd name="T26" fmla="*/ 31 w 110"/>
                <a:gd name="T27" fmla="*/ 10 h 71"/>
                <a:gd name="T28" fmla="*/ 31 w 110"/>
                <a:gd name="T29" fmla="*/ 13 h 71"/>
                <a:gd name="T30" fmla="*/ 31 w 110"/>
                <a:gd name="T31" fmla="*/ 14 h 71"/>
                <a:gd name="T32" fmla="*/ 27 w 110"/>
                <a:gd name="T33" fmla="*/ 33 h 71"/>
                <a:gd name="T34" fmla="*/ 14 w 110"/>
                <a:gd name="T35" fmla="*/ 10 h 71"/>
                <a:gd name="T36" fmla="*/ 2 w 110"/>
                <a:gd name="T37" fmla="*/ 1 h 71"/>
                <a:gd name="T38" fmla="*/ 1 w 110"/>
                <a:gd name="T39" fmla="*/ 7 h 71"/>
                <a:gd name="T40" fmla="*/ 19 w 110"/>
                <a:gd name="T41" fmla="*/ 33 h 71"/>
                <a:gd name="T42" fmla="*/ 21 w 110"/>
                <a:gd name="T43" fmla="*/ 45 h 71"/>
                <a:gd name="T44" fmla="*/ 24 w 110"/>
                <a:gd name="T45" fmla="*/ 49 h 71"/>
                <a:gd name="T46" fmla="*/ 28 w 110"/>
                <a:gd name="T47" fmla="*/ 49 h 71"/>
                <a:gd name="T48" fmla="*/ 31 w 110"/>
                <a:gd name="T49" fmla="*/ 44 h 71"/>
                <a:gd name="T50" fmla="*/ 38 w 110"/>
                <a:gd name="T51" fmla="*/ 21 h 71"/>
                <a:gd name="T52" fmla="*/ 48 w 110"/>
                <a:gd name="T53" fmla="*/ 36 h 71"/>
                <a:gd name="T54" fmla="*/ 55 w 110"/>
                <a:gd name="T55" fmla="*/ 51 h 71"/>
                <a:gd name="T56" fmla="*/ 56 w 110"/>
                <a:gd name="T57" fmla="*/ 53 h 71"/>
                <a:gd name="T58" fmla="*/ 56 w 110"/>
                <a:gd name="T59" fmla="*/ 57 h 71"/>
                <a:gd name="T60" fmla="*/ 60 w 110"/>
                <a:gd name="T61" fmla="*/ 59 h 71"/>
                <a:gd name="T62" fmla="*/ 63 w 110"/>
                <a:gd name="T63" fmla="*/ 57 h 71"/>
                <a:gd name="T64" fmla="*/ 72 w 110"/>
                <a:gd name="T65" fmla="*/ 41 h 71"/>
                <a:gd name="T66" fmla="*/ 75 w 110"/>
                <a:gd name="T67" fmla="*/ 31 h 71"/>
                <a:gd name="T68" fmla="*/ 84 w 110"/>
                <a:gd name="T69" fmla="*/ 58 h 71"/>
                <a:gd name="T70" fmla="*/ 84 w 110"/>
                <a:gd name="T71" fmla="*/ 62 h 71"/>
                <a:gd name="T72" fmla="*/ 82 w 110"/>
                <a:gd name="T73" fmla="*/ 66 h 71"/>
                <a:gd name="T74" fmla="*/ 85 w 110"/>
                <a:gd name="T75" fmla="*/ 70 h 71"/>
                <a:gd name="T76" fmla="*/ 89 w 110"/>
                <a:gd name="T77" fmla="*/ 70 h 71"/>
                <a:gd name="T78" fmla="*/ 103 w 110"/>
                <a:gd name="T79" fmla="*/ 56 h 71"/>
                <a:gd name="T80" fmla="*/ 109 w 110"/>
                <a:gd name="T81" fmla="*/ 46 h 71"/>
                <a:gd name="T82" fmla="*/ 110 w 110"/>
                <a:gd name="T83" fmla="*/ 43 h 71"/>
                <a:gd name="T84" fmla="*/ 56 w 110"/>
                <a:gd name="T85" fmla="*/ 53 h 71"/>
                <a:gd name="T86" fmla="*/ 56 w 110"/>
                <a:gd name="T87" fmla="*/ 5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71">
                  <a:moveTo>
                    <a:pt x="106" y="39"/>
                  </a:moveTo>
                  <a:cubicBezTo>
                    <a:pt x="104" y="39"/>
                    <a:pt x="103" y="41"/>
                    <a:pt x="102" y="43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2" y="43"/>
                    <a:pt x="102" y="44"/>
                    <a:pt x="101" y="44"/>
                  </a:cubicBezTo>
                  <a:cubicBezTo>
                    <a:pt x="99" y="48"/>
                    <a:pt x="96" y="52"/>
                    <a:pt x="92" y="56"/>
                  </a:cubicBezTo>
                  <a:cubicBezTo>
                    <a:pt x="92" y="53"/>
                    <a:pt x="91" y="49"/>
                    <a:pt x="90" y="45"/>
                  </a:cubicBezTo>
                  <a:cubicBezTo>
                    <a:pt x="88" y="39"/>
                    <a:pt x="85" y="33"/>
                    <a:pt x="82" y="28"/>
                  </a:cubicBezTo>
                  <a:cubicBezTo>
                    <a:pt x="81" y="25"/>
                    <a:pt x="80" y="23"/>
                    <a:pt x="78" y="22"/>
                  </a:cubicBezTo>
                  <a:cubicBezTo>
                    <a:pt x="78" y="21"/>
                    <a:pt x="77" y="20"/>
                    <a:pt x="76" y="20"/>
                  </a:cubicBezTo>
                  <a:cubicBezTo>
                    <a:pt x="76" y="19"/>
                    <a:pt x="75" y="19"/>
                    <a:pt x="75" y="19"/>
                  </a:cubicBezTo>
                  <a:cubicBezTo>
                    <a:pt x="74" y="18"/>
                    <a:pt x="74" y="18"/>
                    <a:pt x="73" y="18"/>
                  </a:cubicBezTo>
                  <a:cubicBezTo>
                    <a:pt x="72" y="18"/>
                    <a:pt x="71" y="18"/>
                    <a:pt x="70" y="19"/>
                  </a:cubicBezTo>
                  <a:cubicBezTo>
                    <a:pt x="69" y="20"/>
                    <a:pt x="68" y="21"/>
                    <a:pt x="68" y="21"/>
                  </a:cubicBezTo>
                  <a:cubicBezTo>
                    <a:pt x="68" y="22"/>
                    <a:pt x="68" y="23"/>
                    <a:pt x="68" y="23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8" y="27"/>
                    <a:pt x="67" y="30"/>
                    <a:pt x="66" y="33"/>
                  </a:cubicBezTo>
                  <a:cubicBezTo>
                    <a:pt x="65" y="37"/>
                    <a:pt x="63" y="41"/>
                    <a:pt x="61" y="45"/>
                  </a:cubicBezTo>
                  <a:cubicBezTo>
                    <a:pt x="60" y="42"/>
                    <a:pt x="59" y="39"/>
                    <a:pt x="57" y="36"/>
                  </a:cubicBezTo>
                  <a:cubicBezTo>
                    <a:pt x="54" y="30"/>
                    <a:pt x="50" y="23"/>
                    <a:pt x="46" y="18"/>
                  </a:cubicBezTo>
                  <a:cubicBezTo>
                    <a:pt x="44" y="15"/>
                    <a:pt x="43" y="13"/>
                    <a:pt x="41" y="11"/>
                  </a:cubicBezTo>
                  <a:cubicBezTo>
                    <a:pt x="40" y="10"/>
                    <a:pt x="40" y="10"/>
                    <a:pt x="39" y="9"/>
                  </a:cubicBezTo>
                  <a:cubicBezTo>
                    <a:pt x="38" y="9"/>
                    <a:pt x="38" y="8"/>
                    <a:pt x="38" y="8"/>
                  </a:cubicBezTo>
                  <a:cubicBezTo>
                    <a:pt x="37" y="8"/>
                    <a:pt x="36" y="7"/>
                    <a:pt x="35" y="7"/>
                  </a:cubicBezTo>
                  <a:cubicBezTo>
                    <a:pt x="34" y="7"/>
                    <a:pt x="34" y="8"/>
                    <a:pt x="33" y="8"/>
                  </a:cubicBezTo>
                  <a:cubicBezTo>
                    <a:pt x="32" y="9"/>
                    <a:pt x="31" y="10"/>
                    <a:pt x="31" y="10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5"/>
                    <a:pt x="30" y="18"/>
                    <a:pt x="30" y="22"/>
                  </a:cubicBezTo>
                  <a:cubicBezTo>
                    <a:pt x="29" y="25"/>
                    <a:pt x="28" y="29"/>
                    <a:pt x="27" y="33"/>
                  </a:cubicBezTo>
                  <a:cubicBezTo>
                    <a:pt x="27" y="31"/>
                    <a:pt x="26" y="30"/>
                    <a:pt x="25" y="29"/>
                  </a:cubicBezTo>
                  <a:cubicBezTo>
                    <a:pt x="22" y="22"/>
                    <a:pt x="18" y="15"/>
                    <a:pt x="14" y="10"/>
                  </a:cubicBezTo>
                  <a:cubicBezTo>
                    <a:pt x="10" y="5"/>
                    <a:pt x="7" y="1"/>
                    <a:pt x="7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7" y="14"/>
                    <a:pt x="12" y="22"/>
                  </a:cubicBezTo>
                  <a:cubicBezTo>
                    <a:pt x="15" y="25"/>
                    <a:pt x="17" y="29"/>
                    <a:pt x="19" y="33"/>
                  </a:cubicBezTo>
                  <a:cubicBezTo>
                    <a:pt x="20" y="37"/>
                    <a:pt x="21" y="40"/>
                    <a:pt x="21" y="42"/>
                  </a:cubicBezTo>
                  <a:cubicBezTo>
                    <a:pt x="21" y="43"/>
                    <a:pt x="21" y="44"/>
                    <a:pt x="21" y="45"/>
                  </a:cubicBezTo>
                  <a:cubicBezTo>
                    <a:pt x="22" y="46"/>
                    <a:pt x="22" y="47"/>
                    <a:pt x="22" y="47"/>
                  </a:cubicBezTo>
                  <a:cubicBezTo>
                    <a:pt x="23" y="48"/>
                    <a:pt x="23" y="48"/>
                    <a:pt x="24" y="49"/>
                  </a:cubicBezTo>
                  <a:cubicBezTo>
                    <a:pt x="24" y="49"/>
                    <a:pt x="25" y="49"/>
                    <a:pt x="26" y="49"/>
                  </a:cubicBezTo>
                  <a:cubicBezTo>
                    <a:pt x="27" y="49"/>
                    <a:pt x="28" y="49"/>
                    <a:pt x="28" y="49"/>
                  </a:cubicBezTo>
                  <a:cubicBezTo>
                    <a:pt x="29" y="48"/>
                    <a:pt x="29" y="48"/>
                    <a:pt x="30" y="47"/>
                  </a:cubicBezTo>
                  <a:cubicBezTo>
                    <a:pt x="30" y="46"/>
                    <a:pt x="31" y="45"/>
                    <a:pt x="31" y="44"/>
                  </a:cubicBezTo>
                  <a:cubicBezTo>
                    <a:pt x="33" y="41"/>
                    <a:pt x="35" y="35"/>
                    <a:pt x="36" y="29"/>
                  </a:cubicBezTo>
                  <a:cubicBezTo>
                    <a:pt x="37" y="27"/>
                    <a:pt x="38" y="24"/>
                    <a:pt x="38" y="21"/>
                  </a:cubicBezTo>
                  <a:cubicBezTo>
                    <a:pt x="38" y="21"/>
                    <a:pt x="38" y="21"/>
                    <a:pt x="38" y="20"/>
                  </a:cubicBezTo>
                  <a:cubicBezTo>
                    <a:pt x="41" y="24"/>
                    <a:pt x="45" y="30"/>
                    <a:pt x="48" y="36"/>
                  </a:cubicBezTo>
                  <a:cubicBezTo>
                    <a:pt x="50" y="40"/>
                    <a:pt x="52" y="43"/>
                    <a:pt x="54" y="47"/>
                  </a:cubicBezTo>
                  <a:cubicBezTo>
                    <a:pt x="54" y="48"/>
                    <a:pt x="55" y="49"/>
                    <a:pt x="55" y="51"/>
                  </a:cubicBezTo>
                  <a:cubicBezTo>
                    <a:pt x="56" y="52"/>
                    <a:pt x="56" y="53"/>
                    <a:pt x="56" y="5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5" y="53"/>
                    <a:pt x="55" y="54"/>
                    <a:pt x="55" y="55"/>
                  </a:cubicBezTo>
                  <a:cubicBezTo>
                    <a:pt x="55" y="55"/>
                    <a:pt x="55" y="56"/>
                    <a:pt x="56" y="57"/>
                  </a:cubicBezTo>
                  <a:cubicBezTo>
                    <a:pt x="56" y="57"/>
                    <a:pt x="57" y="58"/>
                    <a:pt x="57" y="58"/>
                  </a:cubicBezTo>
                  <a:cubicBezTo>
                    <a:pt x="58" y="59"/>
                    <a:pt x="59" y="59"/>
                    <a:pt x="60" y="59"/>
                  </a:cubicBezTo>
                  <a:cubicBezTo>
                    <a:pt x="61" y="59"/>
                    <a:pt x="61" y="59"/>
                    <a:pt x="62" y="58"/>
                  </a:cubicBezTo>
                  <a:cubicBezTo>
                    <a:pt x="63" y="58"/>
                    <a:pt x="63" y="58"/>
                    <a:pt x="63" y="57"/>
                  </a:cubicBezTo>
                  <a:cubicBezTo>
                    <a:pt x="64" y="57"/>
                    <a:pt x="64" y="56"/>
                    <a:pt x="65" y="55"/>
                  </a:cubicBezTo>
                  <a:cubicBezTo>
                    <a:pt x="67" y="52"/>
                    <a:pt x="70" y="47"/>
                    <a:pt x="72" y="41"/>
                  </a:cubicBezTo>
                  <a:cubicBezTo>
                    <a:pt x="73" y="38"/>
                    <a:pt x="74" y="36"/>
                    <a:pt x="75" y="33"/>
                  </a:cubicBezTo>
                  <a:cubicBezTo>
                    <a:pt x="75" y="32"/>
                    <a:pt x="75" y="32"/>
                    <a:pt x="75" y="31"/>
                  </a:cubicBezTo>
                  <a:cubicBezTo>
                    <a:pt x="77" y="34"/>
                    <a:pt x="78" y="37"/>
                    <a:pt x="80" y="41"/>
                  </a:cubicBezTo>
                  <a:cubicBezTo>
                    <a:pt x="82" y="47"/>
                    <a:pt x="84" y="53"/>
                    <a:pt x="84" y="58"/>
                  </a:cubicBezTo>
                  <a:cubicBezTo>
                    <a:pt x="84" y="59"/>
                    <a:pt x="84" y="61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3" y="62"/>
                    <a:pt x="83" y="63"/>
                    <a:pt x="83" y="64"/>
                  </a:cubicBezTo>
                  <a:cubicBezTo>
                    <a:pt x="83" y="65"/>
                    <a:pt x="82" y="65"/>
                    <a:pt x="82" y="66"/>
                  </a:cubicBezTo>
                  <a:cubicBezTo>
                    <a:pt x="82" y="67"/>
                    <a:pt x="82" y="68"/>
                    <a:pt x="83" y="69"/>
                  </a:cubicBezTo>
                  <a:cubicBezTo>
                    <a:pt x="84" y="69"/>
                    <a:pt x="84" y="70"/>
                    <a:pt x="85" y="70"/>
                  </a:cubicBezTo>
                  <a:cubicBezTo>
                    <a:pt x="86" y="71"/>
                    <a:pt x="86" y="71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0" y="69"/>
                    <a:pt x="91" y="69"/>
                    <a:pt x="92" y="68"/>
                  </a:cubicBezTo>
                  <a:cubicBezTo>
                    <a:pt x="95" y="65"/>
                    <a:pt x="100" y="60"/>
                    <a:pt x="103" y="56"/>
                  </a:cubicBezTo>
                  <a:cubicBezTo>
                    <a:pt x="105" y="53"/>
                    <a:pt x="107" y="51"/>
                    <a:pt x="108" y="49"/>
                  </a:cubicBezTo>
                  <a:cubicBezTo>
                    <a:pt x="108" y="48"/>
                    <a:pt x="109" y="47"/>
                    <a:pt x="109" y="46"/>
                  </a:cubicBezTo>
                  <a:cubicBezTo>
                    <a:pt x="110" y="46"/>
                    <a:pt x="110" y="46"/>
                    <a:pt x="110" y="45"/>
                  </a:cubicBezTo>
                  <a:cubicBezTo>
                    <a:pt x="110" y="45"/>
                    <a:pt x="110" y="44"/>
                    <a:pt x="110" y="43"/>
                  </a:cubicBezTo>
                  <a:cubicBezTo>
                    <a:pt x="110" y="41"/>
                    <a:pt x="109" y="39"/>
                    <a:pt x="106" y="39"/>
                  </a:cubicBezTo>
                  <a:close/>
                  <a:moveTo>
                    <a:pt x="56" y="53"/>
                  </a:moveTo>
                  <a:cubicBezTo>
                    <a:pt x="56" y="53"/>
                    <a:pt x="56" y="53"/>
                    <a:pt x="56" y="53"/>
                  </a:cubicBezTo>
                  <a:cubicBezTo>
                    <a:pt x="56" y="53"/>
                    <a:pt x="56" y="53"/>
                    <a:pt x="5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</p:grpSp>
      <p:sp>
        <p:nvSpPr>
          <p:cNvPr id="6190" name="Freeform 67"/>
          <p:cNvSpPr>
            <a:spLocks noEditPoints="1"/>
          </p:cNvSpPr>
          <p:nvPr/>
        </p:nvSpPr>
        <p:spPr bwMode="auto">
          <a:xfrm>
            <a:off x="7004634" y="5213731"/>
            <a:ext cx="334885" cy="336472"/>
          </a:xfrm>
          <a:custGeom>
            <a:avLst/>
            <a:gdLst>
              <a:gd name="T0" fmla="*/ 2147483646 w 341"/>
              <a:gd name="T1" fmla="*/ 0 h 342"/>
              <a:gd name="T2" fmla="*/ 0 w 341"/>
              <a:gd name="T3" fmla="*/ 2147483646 h 342"/>
              <a:gd name="T4" fmla="*/ 2147483646 w 341"/>
              <a:gd name="T5" fmla="*/ 2147483646 h 342"/>
              <a:gd name="T6" fmla="*/ 2147483646 w 341"/>
              <a:gd name="T7" fmla="*/ 2147483646 h 342"/>
              <a:gd name="T8" fmla="*/ 2147483646 w 341"/>
              <a:gd name="T9" fmla="*/ 0 h 342"/>
              <a:gd name="T10" fmla="*/ 2147483646 w 341"/>
              <a:gd name="T11" fmla="*/ 2147483646 h 342"/>
              <a:gd name="T12" fmla="*/ 2147483646 w 341"/>
              <a:gd name="T13" fmla="*/ 2147483646 h 342"/>
              <a:gd name="T14" fmla="*/ 2147483646 w 341"/>
              <a:gd name="T15" fmla="*/ 2147483646 h 342"/>
              <a:gd name="T16" fmla="*/ 2147483646 w 341"/>
              <a:gd name="T17" fmla="*/ 2147483646 h 342"/>
              <a:gd name="T18" fmla="*/ 2147483646 w 341"/>
              <a:gd name="T19" fmla="*/ 2147483646 h 342"/>
              <a:gd name="T20" fmla="*/ 2147483646 w 341"/>
              <a:gd name="T21" fmla="*/ 2147483646 h 342"/>
              <a:gd name="T22" fmla="*/ 2147483646 w 341"/>
              <a:gd name="T23" fmla="*/ 2147483646 h 342"/>
              <a:gd name="T24" fmla="*/ 2147483646 w 341"/>
              <a:gd name="T25" fmla="*/ 2147483646 h 342"/>
              <a:gd name="T26" fmla="*/ 2147483646 w 341"/>
              <a:gd name="T27" fmla="*/ 2147483646 h 342"/>
              <a:gd name="T28" fmla="*/ 2147483646 w 341"/>
              <a:gd name="T29" fmla="*/ 2147483646 h 342"/>
              <a:gd name="T30" fmla="*/ 2147483646 w 341"/>
              <a:gd name="T31" fmla="*/ 2147483646 h 342"/>
              <a:gd name="T32" fmla="*/ 2147483646 w 341"/>
              <a:gd name="T33" fmla="*/ 2147483646 h 342"/>
              <a:gd name="T34" fmla="*/ 2147483646 w 341"/>
              <a:gd name="T35" fmla="*/ 2147483646 h 342"/>
              <a:gd name="T36" fmla="*/ 2147483646 w 341"/>
              <a:gd name="T37" fmla="*/ 2147483646 h 342"/>
              <a:gd name="T38" fmla="*/ 2147483646 w 341"/>
              <a:gd name="T39" fmla="*/ 2147483646 h 342"/>
              <a:gd name="T40" fmla="*/ 2147483646 w 341"/>
              <a:gd name="T41" fmla="*/ 2147483646 h 342"/>
              <a:gd name="T42" fmla="*/ 2147483646 w 341"/>
              <a:gd name="T43" fmla="*/ 2147483646 h 342"/>
              <a:gd name="T44" fmla="*/ 2147483646 w 341"/>
              <a:gd name="T45" fmla="*/ 2147483646 h 342"/>
              <a:gd name="T46" fmla="*/ 2147483646 w 341"/>
              <a:gd name="T47" fmla="*/ 2147483646 h 342"/>
              <a:gd name="T48" fmla="*/ 2147483646 w 341"/>
              <a:gd name="T49" fmla="*/ 2147483646 h 342"/>
              <a:gd name="T50" fmla="*/ 2147483646 w 341"/>
              <a:gd name="T51" fmla="*/ 2147483646 h 34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41" h="342">
                <a:moveTo>
                  <a:pt x="170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5"/>
                  <a:pt x="76" y="342"/>
                  <a:pt x="170" y="342"/>
                </a:cubicBezTo>
                <a:cubicBezTo>
                  <a:pt x="265" y="342"/>
                  <a:pt x="341" y="265"/>
                  <a:pt x="341" y="171"/>
                </a:cubicBezTo>
                <a:cubicBezTo>
                  <a:pt x="341" y="77"/>
                  <a:pt x="265" y="0"/>
                  <a:pt x="170" y="0"/>
                </a:cubicBezTo>
                <a:close/>
                <a:moveTo>
                  <a:pt x="285" y="286"/>
                </a:moveTo>
                <a:cubicBezTo>
                  <a:pt x="257" y="314"/>
                  <a:pt x="219" y="332"/>
                  <a:pt x="176" y="333"/>
                </a:cubicBezTo>
                <a:cubicBezTo>
                  <a:pt x="176" y="229"/>
                  <a:pt x="176" y="229"/>
                  <a:pt x="176" y="229"/>
                </a:cubicBezTo>
                <a:cubicBezTo>
                  <a:pt x="176" y="226"/>
                  <a:pt x="175" y="225"/>
                  <a:pt x="172" y="225"/>
                </a:cubicBezTo>
                <a:cubicBezTo>
                  <a:pt x="170" y="225"/>
                  <a:pt x="168" y="226"/>
                  <a:pt x="168" y="229"/>
                </a:cubicBezTo>
                <a:cubicBezTo>
                  <a:pt x="168" y="334"/>
                  <a:pt x="168" y="334"/>
                  <a:pt x="168" y="334"/>
                </a:cubicBezTo>
                <a:cubicBezTo>
                  <a:pt x="124" y="333"/>
                  <a:pt x="84" y="315"/>
                  <a:pt x="55" y="286"/>
                </a:cubicBezTo>
                <a:cubicBezTo>
                  <a:pt x="27" y="257"/>
                  <a:pt x="9" y="218"/>
                  <a:pt x="8" y="175"/>
                </a:cubicBezTo>
                <a:cubicBezTo>
                  <a:pt x="114" y="175"/>
                  <a:pt x="114" y="175"/>
                  <a:pt x="114" y="175"/>
                </a:cubicBezTo>
                <a:cubicBezTo>
                  <a:pt x="117" y="175"/>
                  <a:pt x="118" y="173"/>
                  <a:pt x="118" y="171"/>
                </a:cubicBezTo>
                <a:cubicBezTo>
                  <a:pt x="118" y="169"/>
                  <a:pt x="117" y="167"/>
                  <a:pt x="114" y="167"/>
                </a:cubicBezTo>
                <a:cubicBezTo>
                  <a:pt x="8" y="167"/>
                  <a:pt x="8" y="167"/>
                  <a:pt x="8" y="167"/>
                </a:cubicBezTo>
                <a:cubicBezTo>
                  <a:pt x="9" y="124"/>
                  <a:pt x="27" y="84"/>
                  <a:pt x="55" y="56"/>
                </a:cubicBezTo>
                <a:cubicBezTo>
                  <a:pt x="85" y="26"/>
                  <a:pt x="125" y="8"/>
                  <a:pt x="170" y="8"/>
                </a:cubicBezTo>
                <a:cubicBezTo>
                  <a:pt x="215" y="8"/>
                  <a:pt x="256" y="26"/>
                  <a:pt x="285" y="56"/>
                </a:cubicBezTo>
                <a:cubicBezTo>
                  <a:pt x="314" y="84"/>
                  <a:pt x="332" y="124"/>
                  <a:pt x="333" y="167"/>
                </a:cubicBezTo>
                <a:cubicBezTo>
                  <a:pt x="228" y="167"/>
                  <a:pt x="228" y="167"/>
                  <a:pt x="228" y="167"/>
                </a:cubicBezTo>
                <a:cubicBezTo>
                  <a:pt x="226" y="167"/>
                  <a:pt x="224" y="169"/>
                  <a:pt x="224" y="171"/>
                </a:cubicBezTo>
                <a:cubicBezTo>
                  <a:pt x="224" y="173"/>
                  <a:pt x="226" y="175"/>
                  <a:pt x="228" y="175"/>
                </a:cubicBezTo>
                <a:cubicBezTo>
                  <a:pt x="333" y="175"/>
                  <a:pt x="333" y="175"/>
                  <a:pt x="333" y="175"/>
                </a:cubicBezTo>
                <a:cubicBezTo>
                  <a:pt x="332" y="218"/>
                  <a:pt x="314" y="257"/>
                  <a:pt x="285" y="2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45" name="Группа 344"/>
          <p:cNvGrpSpPr/>
          <p:nvPr/>
        </p:nvGrpSpPr>
        <p:grpSpPr>
          <a:xfrm>
            <a:off x="8114389" y="5220094"/>
            <a:ext cx="349331" cy="306754"/>
            <a:chOff x="6518276" y="4035426"/>
            <a:chExt cx="1081088" cy="949324"/>
          </a:xfrm>
          <a:solidFill>
            <a:schemeClr val="bg1"/>
          </a:solidFill>
        </p:grpSpPr>
        <p:sp>
          <p:nvSpPr>
            <p:cNvPr id="343" name="Freeform 71"/>
            <p:cNvSpPr>
              <a:spLocks noEditPoints="1"/>
            </p:cNvSpPr>
            <p:nvPr/>
          </p:nvSpPr>
          <p:spPr bwMode="auto">
            <a:xfrm>
              <a:off x="6711951" y="4035426"/>
              <a:ext cx="887413" cy="887412"/>
            </a:xfrm>
            <a:custGeom>
              <a:avLst/>
              <a:gdLst>
                <a:gd name="T0" fmla="*/ 220 w 234"/>
                <a:gd name="T1" fmla="*/ 159 h 234"/>
                <a:gd name="T2" fmla="*/ 175 w 234"/>
                <a:gd name="T3" fmla="*/ 114 h 234"/>
                <a:gd name="T4" fmla="*/ 170 w 234"/>
                <a:gd name="T5" fmla="*/ 114 h 234"/>
                <a:gd name="T6" fmla="*/ 145 w 234"/>
                <a:gd name="T7" fmla="*/ 139 h 234"/>
                <a:gd name="T8" fmla="*/ 30 w 234"/>
                <a:gd name="T9" fmla="*/ 25 h 234"/>
                <a:gd name="T10" fmla="*/ 47 w 234"/>
                <a:gd name="T11" fmla="*/ 8 h 234"/>
                <a:gd name="T12" fmla="*/ 47 w 234"/>
                <a:gd name="T13" fmla="*/ 2 h 234"/>
                <a:gd name="T14" fmla="*/ 41 w 234"/>
                <a:gd name="T15" fmla="*/ 2 h 234"/>
                <a:gd name="T16" fmla="*/ 23 w 234"/>
                <a:gd name="T17" fmla="*/ 21 h 234"/>
                <a:gd name="T18" fmla="*/ 21 w 234"/>
                <a:gd name="T19" fmla="*/ 22 h 234"/>
                <a:gd name="T20" fmla="*/ 21 w 234"/>
                <a:gd name="T21" fmla="*/ 23 h 234"/>
                <a:gd name="T22" fmla="*/ 1 w 234"/>
                <a:gd name="T23" fmla="*/ 42 h 234"/>
                <a:gd name="T24" fmla="*/ 1 w 234"/>
                <a:gd name="T25" fmla="*/ 48 h 234"/>
                <a:gd name="T26" fmla="*/ 7 w 234"/>
                <a:gd name="T27" fmla="*/ 48 h 234"/>
                <a:gd name="T28" fmla="*/ 25 w 234"/>
                <a:gd name="T29" fmla="*/ 30 h 234"/>
                <a:gd name="T30" fmla="*/ 139 w 234"/>
                <a:gd name="T31" fmla="*/ 145 h 234"/>
                <a:gd name="T32" fmla="*/ 114 w 234"/>
                <a:gd name="T33" fmla="*/ 170 h 234"/>
                <a:gd name="T34" fmla="*/ 114 w 234"/>
                <a:gd name="T35" fmla="*/ 176 h 234"/>
                <a:gd name="T36" fmla="*/ 158 w 234"/>
                <a:gd name="T37" fmla="*/ 221 h 234"/>
                <a:gd name="T38" fmla="*/ 188 w 234"/>
                <a:gd name="T39" fmla="*/ 234 h 234"/>
                <a:gd name="T40" fmla="*/ 208 w 234"/>
                <a:gd name="T41" fmla="*/ 229 h 234"/>
                <a:gd name="T42" fmla="*/ 220 w 234"/>
                <a:gd name="T43" fmla="*/ 221 h 234"/>
                <a:gd name="T44" fmla="*/ 229 w 234"/>
                <a:gd name="T45" fmla="*/ 209 h 234"/>
                <a:gd name="T46" fmla="*/ 234 w 234"/>
                <a:gd name="T47" fmla="*/ 189 h 234"/>
                <a:gd name="T48" fmla="*/ 220 w 234"/>
                <a:gd name="T49" fmla="*/ 159 h 234"/>
                <a:gd name="T50" fmla="*/ 222 w 234"/>
                <a:gd name="T51" fmla="*/ 205 h 234"/>
                <a:gd name="T52" fmla="*/ 215 w 234"/>
                <a:gd name="T53" fmla="*/ 215 h 234"/>
                <a:gd name="T54" fmla="*/ 205 w 234"/>
                <a:gd name="T55" fmla="*/ 222 h 234"/>
                <a:gd name="T56" fmla="*/ 188 w 234"/>
                <a:gd name="T57" fmla="*/ 226 h 234"/>
                <a:gd name="T58" fmla="*/ 164 w 234"/>
                <a:gd name="T59" fmla="*/ 215 h 234"/>
                <a:gd name="T60" fmla="*/ 138 w 234"/>
                <a:gd name="T61" fmla="*/ 189 h 234"/>
                <a:gd name="T62" fmla="*/ 125 w 234"/>
                <a:gd name="T63" fmla="*/ 176 h 234"/>
                <a:gd name="T64" fmla="*/ 122 w 234"/>
                <a:gd name="T65" fmla="*/ 173 h 234"/>
                <a:gd name="T66" fmla="*/ 145 w 234"/>
                <a:gd name="T67" fmla="*/ 151 h 234"/>
                <a:gd name="T68" fmla="*/ 171 w 234"/>
                <a:gd name="T69" fmla="*/ 177 h 234"/>
                <a:gd name="T70" fmla="*/ 177 w 234"/>
                <a:gd name="T71" fmla="*/ 177 h 234"/>
                <a:gd name="T72" fmla="*/ 177 w 234"/>
                <a:gd name="T73" fmla="*/ 171 h 234"/>
                <a:gd name="T74" fmla="*/ 150 w 234"/>
                <a:gd name="T75" fmla="*/ 145 h 234"/>
                <a:gd name="T76" fmla="*/ 173 w 234"/>
                <a:gd name="T77" fmla="*/ 123 h 234"/>
                <a:gd name="T78" fmla="*/ 175 w 234"/>
                <a:gd name="T79" fmla="*/ 125 h 234"/>
                <a:gd name="T80" fmla="*/ 214 w 234"/>
                <a:gd name="T81" fmla="*/ 165 h 234"/>
                <a:gd name="T82" fmla="*/ 226 w 234"/>
                <a:gd name="T83" fmla="*/ 189 h 234"/>
                <a:gd name="T84" fmla="*/ 222 w 234"/>
                <a:gd name="T85" fmla="*/ 20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4" h="234">
                  <a:moveTo>
                    <a:pt x="220" y="159"/>
                  </a:moveTo>
                  <a:cubicBezTo>
                    <a:pt x="210" y="149"/>
                    <a:pt x="175" y="114"/>
                    <a:pt x="175" y="114"/>
                  </a:cubicBezTo>
                  <a:cubicBezTo>
                    <a:pt x="174" y="113"/>
                    <a:pt x="171" y="113"/>
                    <a:pt x="170" y="114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9" y="6"/>
                    <a:pt x="49" y="4"/>
                    <a:pt x="47" y="2"/>
                  </a:cubicBezTo>
                  <a:cubicBezTo>
                    <a:pt x="46" y="0"/>
                    <a:pt x="43" y="0"/>
                    <a:pt x="41" y="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1" y="22"/>
                  </a:cubicBezTo>
                  <a:cubicBezTo>
                    <a:pt x="21" y="22"/>
                    <a:pt x="21" y="22"/>
                    <a:pt x="21" y="23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4"/>
                    <a:pt x="0" y="46"/>
                    <a:pt x="1" y="48"/>
                  </a:cubicBezTo>
                  <a:cubicBezTo>
                    <a:pt x="3" y="49"/>
                    <a:pt x="5" y="49"/>
                    <a:pt x="7" y="48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114" y="170"/>
                    <a:pt x="114" y="170"/>
                    <a:pt x="114" y="170"/>
                  </a:cubicBezTo>
                  <a:cubicBezTo>
                    <a:pt x="112" y="172"/>
                    <a:pt x="112" y="174"/>
                    <a:pt x="114" y="176"/>
                  </a:cubicBezTo>
                  <a:cubicBezTo>
                    <a:pt x="114" y="176"/>
                    <a:pt x="148" y="210"/>
                    <a:pt x="158" y="221"/>
                  </a:cubicBezTo>
                  <a:cubicBezTo>
                    <a:pt x="168" y="231"/>
                    <a:pt x="179" y="234"/>
                    <a:pt x="188" y="234"/>
                  </a:cubicBezTo>
                  <a:cubicBezTo>
                    <a:pt x="196" y="234"/>
                    <a:pt x="203" y="232"/>
                    <a:pt x="208" y="229"/>
                  </a:cubicBezTo>
                  <a:cubicBezTo>
                    <a:pt x="214" y="226"/>
                    <a:pt x="218" y="223"/>
                    <a:pt x="220" y="221"/>
                  </a:cubicBezTo>
                  <a:cubicBezTo>
                    <a:pt x="223" y="219"/>
                    <a:pt x="226" y="215"/>
                    <a:pt x="229" y="209"/>
                  </a:cubicBezTo>
                  <a:cubicBezTo>
                    <a:pt x="232" y="204"/>
                    <a:pt x="234" y="197"/>
                    <a:pt x="234" y="189"/>
                  </a:cubicBezTo>
                  <a:cubicBezTo>
                    <a:pt x="234" y="180"/>
                    <a:pt x="230" y="169"/>
                    <a:pt x="220" y="159"/>
                  </a:cubicBezTo>
                  <a:close/>
                  <a:moveTo>
                    <a:pt x="222" y="205"/>
                  </a:moveTo>
                  <a:cubicBezTo>
                    <a:pt x="219" y="210"/>
                    <a:pt x="216" y="214"/>
                    <a:pt x="215" y="215"/>
                  </a:cubicBezTo>
                  <a:cubicBezTo>
                    <a:pt x="213" y="217"/>
                    <a:pt x="209" y="220"/>
                    <a:pt x="205" y="222"/>
                  </a:cubicBezTo>
                  <a:cubicBezTo>
                    <a:pt x="200" y="224"/>
                    <a:pt x="194" y="226"/>
                    <a:pt x="188" y="226"/>
                  </a:cubicBezTo>
                  <a:cubicBezTo>
                    <a:pt x="181" y="226"/>
                    <a:pt x="172" y="223"/>
                    <a:pt x="164" y="215"/>
                  </a:cubicBezTo>
                  <a:cubicBezTo>
                    <a:pt x="159" y="210"/>
                    <a:pt x="147" y="199"/>
                    <a:pt x="138" y="189"/>
                  </a:cubicBezTo>
                  <a:cubicBezTo>
                    <a:pt x="133" y="184"/>
                    <a:pt x="128" y="179"/>
                    <a:pt x="125" y="176"/>
                  </a:cubicBezTo>
                  <a:cubicBezTo>
                    <a:pt x="124" y="175"/>
                    <a:pt x="123" y="174"/>
                    <a:pt x="122" y="173"/>
                  </a:cubicBezTo>
                  <a:cubicBezTo>
                    <a:pt x="145" y="151"/>
                    <a:pt x="145" y="151"/>
                    <a:pt x="145" y="151"/>
                  </a:cubicBezTo>
                  <a:cubicBezTo>
                    <a:pt x="171" y="177"/>
                    <a:pt x="171" y="177"/>
                    <a:pt x="171" y="177"/>
                  </a:cubicBezTo>
                  <a:cubicBezTo>
                    <a:pt x="172" y="178"/>
                    <a:pt x="175" y="178"/>
                    <a:pt x="177" y="177"/>
                  </a:cubicBezTo>
                  <a:cubicBezTo>
                    <a:pt x="178" y="175"/>
                    <a:pt x="178" y="173"/>
                    <a:pt x="177" y="171"/>
                  </a:cubicBezTo>
                  <a:cubicBezTo>
                    <a:pt x="150" y="145"/>
                    <a:pt x="150" y="145"/>
                    <a:pt x="150" y="145"/>
                  </a:cubicBezTo>
                  <a:cubicBezTo>
                    <a:pt x="173" y="123"/>
                    <a:pt x="173" y="123"/>
                    <a:pt x="173" y="123"/>
                  </a:cubicBezTo>
                  <a:cubicBezTo>
                    <a:pt x="173" y="124"/>
                    <a:pt x="174" y="124"/>
                    <a:pt x="175" y="125"/>
                  </a:cubicBezTo>
                  <a:cubicBezTo>
                    <a:pt x="185" y="136"/>
                    <a:pt x="207" y="157"/>
                    <a:pt x="214" y="165"/>
                  </a:cubicBezTo>
                  <a:cubicBezTo>
                    <a:pt x="223" y="173"/>
                    <a:pt x="226" y="182"/>
                    <a:pt x="226" y="189"/>
                  </a:cubicBezTo>
                  <a:cubicBezTo>
                    <a:pt x="226" y="195"/>
                    <a:pt x="224" y="201"/>
                    <a:pt x="222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344" name="Freeform 72"/>
            <p:cNvSpPr>
              <a:spLocks/>
            </p:cNvSpPr>
            <p:nvPr/>
          </p:nvSpPr>
          <p:spPr bwMode="auto">
            <a:xfrm>
              <a:off x="6518276" y="4111625"/>
              <a:ext cx="876300" cy="873125"/>
            </a:xfrm>
            <a:custGeom>
              <a:avLst/>
              <a:gdLst>
                <a:gd name="T0" fmla="*/ 229 w 231"/>
                <a:gd name="T1" fmla="*/ 2 h 230"/>
                <a:gd name="T2" fmla="*/ 224 w 231"/>
                <a:gd name="T3" fmla="*/ 2 h 230"/>
                <a:gd name="T4" fmla="*/ 106 w 231"/>
                <a:gd name="T5" fmla="*/ 120 h 230"/>
                <a:gd name="T6" fmla="*/ 97 w 231"/>
                <a:gd name="T7" fmla="*/ 114 h 230"/>
                <a:gd name="T8" fmla="*/ 77 w 231"/>
                <a:gd name="T9" fmla="*/ 108 h 230"/>
                <a:gd name="T10" fmla="*/ 47 w 231"/>
                <a:gd name="T11" fmla="*/ 122 h 230"/>
                <a:gd name="T12" fmla="*/ 2 w 231"/>
                <a:gd name="T13" fmla="*/ 167 h 230"/>
                <a:gd name="T14" fmla="*/ 2 w 231"/>
                <a:gd name="T15" fmla="*/ 173 h 230"/>
                <a:gd name="T16" fmla="*/ 7 w 231"/>
                <a:gd name="T17" fmla="*/ 173 h 230"/>
                <a:gd name="T18" fmla="*/ 52 w 231"/>
                <a:gd name="T19" fmla="*/ 128 h 230"/>
                <a:gd name="T20" fmla="*/ 77 w 231"/>
                <a:gd name="T21" fmla="*/ 116 h 230"/>
                <a:gd name="T22" fmla="*/ 88 w 231"/>
                <a:gd name="T23" fmla="*/ 118 h 230"/>
                <a:gd name="T24" fmla="*/ 21 w 231"/>
                <a:gd name="T25" fmla="*/ 186 h 230"/>
                <a:gd name="T26" fmla="*/ 21 w 231"/>
                <a:gd name="T27" fmla="*/ 191 h 230"/>
                <a:gd name="T28" fmla="*/ 27 w 231"/>
                <a:gd name="T29" fmla="*/ 191 h 230"/>
                <a:gd name="T30" fmla="*/ 95 w 231"/>
                <a:gd name="T31" fmla="*/ 123 h 230"/>
                <a:gd name="T32" fmla="*/ 95 w 231"/>
                <a:gd name="T33" fmla="*/ 122 h 230"/>
                <a:gd name="T34" fmla="*/ 103 w 231"/>
                <a:gd name="T35" fmla="*/ 128 h 230"/>
                <a:gd name="T36" fmla="*/ 103 w 231"/>
                <a:gd name="T37" fmla="*/ 128 h 230"/>
                <a:gd name="T38" fmla="*/ 108 w 231"/>
                <a:gd name="T39" fmla="*/ 135 h 230"/>
                <a:gd name="T40" fmla="*/ 108 w 231"/>
                <a:gd name="T41" fmla="*/ 135 h 230"/>
                <a:gd name="T42" fmla="*/ 39 w 231"/>
                <a:gd name="T43" fmla="*/ 204 h 230"/>
                <a:gd name="T44" fmla="*/ 39 w 231"/>
                <a:gd name="T45" fmla="*/ 210 h 230"/>
                <a:gd name="T46" fmla="*/ 45 w 231"/>
                <a:gd name="T47" fmla="*/ 210 h 230"/>
                <a:gd name="T48" fmla="*/ 112 w 231"/>
                <a:gd name="T49" fmla="*/ 143 h 230"/>
                <a:gd name="T50" fmla="*/ 114 w 231"/>
                <a:gd name="T51" fmla="*/ 154 h 230"/>
                <a:gd name="T52" fmla="*/ 103 w 231"/>
                <a:gd name="T53" fmla="*/ 178 h 230"/>
                <a:gd name="T54" fmla="*/ 76 w 231"/>
                <a:gd name="T55" fmla="*/ 205 h 230"/>
                <a:gd name="T56" fmla="*/ 63 w 231"/>
                <a:gd name="T57" fmla="*/ 218 h 230"/>
                <a:gd name="T58" fmla="*/ 58 w 231"/>
                <a:gd name="T59" fmla="*/ 223 h 230"/>
                <a:gd name="T60" fmla="*/ 58 w 231"/>
                <a:gd name="T61" fmla="*/ 229 h 230"/>
                <a:gd name="T62" fmla="*/ 64 w 231"/>
                <a:gd name="T63" fmla="*/ 229 h 230"/>
                <a:gd name="T64" fmla="*/ 108 w 231"/>
                <a:gd name="T65" fmla="*/ 184 h 230"/>
                <a:gd name="T66" fmla="*/ 122 w 231"/>
                <a:gd name="T67" fmla="*/ 154 h 230"/>
                <a:gd name="T68" fmla="*/ 117 w 231"/>
                <a:gd name="T69" fmla="*/ 134 h 230"/>
                <a:gd name="T70" fmla="*/ 111 w 231"/>
                <a:gd name="T71" fmla="*/ 125 h 230"/>
                <a:gd name="T72" fmla="*/ 229 w 231"/>
                <a:gd name="T73" fmla="*/ 7 h 230"/>
                <a:gd name="T74" fmla="*/ 229 w 231"/>
                <a:gd name="T75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1" h="230">
                  <a:moveTo>
                    <a:pt x="229" y="2"/>
                  </a:moveTo>
                  <a:cubicBezTo>
                    <a:pt x="228" y="0"/>
                    <a:pt x="225" y="0"/>
                    <a:pt x="224" y="2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3" y="118"/>
                    <a:pt x="100" y="115"/>
                    <a:pt x="97" y="114"/>
                  </a:cubicBezTo>
                  <a:cubicBezTo>
                    <a:pt x="91" y="111"/>
                    <a:pt x="84" y="108"/>
                    <a:pt x="77" y="108"/>
                  </a:cubicBezTo>
                  <a:cubicBezTo>
                    <a:pt x="67" y="108"/>
                    <a:pt x="57" y="112"/>
                    <a:pt x="47" y="122"/>
                  </a:cubicBezTo>
                  <a:cubicBezTo>
                    <a:pt x="36" y="133"/>
                    <a:pt x="2" y="167"/>
                    <a:pt x="2" y="167"/>
                  </a:cubicBezTo>
                  <a:cubicBezTo>
                    <a:pt x="0" y="168"/>
                    <a:pt x="0" y="171"/>
                    <a:pt x="2" y="173"/>
                  </a:cubicBezTo>
                  <a:cubicBezTo>
                    <a:pt x="3" y="174"/>
                    <a:pt x="6" y="174"/>
                    <a:pt x="7" y="173"/>
                  </a:cubicBezTo>
                  <a:cubicBezTo>
                    <a:pt x="7" y="173"/>
                    <a:pt x="42" y="138"/>
                    <a:pt x="52" y="128"/>
                  </a:cubicBezTo>
                  <a:cubicBezTo>
                    <a:pt x="61" y="119"/>
                    <a:pt x="69" y="116"/>
                    <a:pt x="77" y="116"/>
                  </a:cubicBezTo>
                  <a:cubicBezTo>
                    <a:pt x="81" y="116"/>
                    <a:pt x="85" y="117"/>
                    <a:pt x="88" y="118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7"/>
                    <a:pt x="19" y="190"/>
                    <a:pt x="21" y="191"/>
                  </a:cubicBezTo>
                  <a:cubicBezTo>
                    <a:pt x="22" y="193"/>
                    <a:pt x="25" y="193"/>
                    <a:pt x="27" y="191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9" y="124"/>
                    <a:pt x="101" y="126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4" y="129"/>
                    <a:pt x="106" y="132"/>
                    <a:pt x="108" y="135"/>
                  </a:cubicBezTo>
                  <a:cubicBezTo>
                    <a:pt x="108" y="135"/>
                    <a:pt x="108" y="135"/>
                    <a:pt x="108" y="135"/>
                  </a:cubicBezTo>
                  <a:cubicBezTo>
                    <a:pt x="39" y="204"/>
                    <a:pt x="39" y="204"/>
                    <a:pt x="39" y="204"/>
                  </a:cubicBezTo>
                  <a:cubicBezTo>
                    <a:pt x="38" y="205"/>
                    <a:pt x="38" y="208"/>
                    <a:pt x="39" y="210"/>
                  </a:cubicBezTo>
                  <a:cubicBezTo>
                    <a:pt x="41" y="211"/>
                    <a:pt x="43" y="211"/>
                    <a:pt x="45" y="210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3" y="146"/>
                    <a:pt x="114" y="150"/>
                    <a:pt x="114" y="154"/>
                  </a:cubicBezTo>
                  <a:cubicBezTo>
                    <a:pt x="114" y="162"/>
                    <a:pt x="111" y="170"/>
                    <a:pt x="103" y="178"/>
                  </a:cubicBezTo>
                  <a:cubicBezTo>
                    <a:pt x="97" y="184"/>
                    <a:pt x="86" y="195"/>
                    <a:pt x="76" y="205"/>
                  </a:cubicBezTo>
                  <a:cubicBezTo>
                    <a:pt x="71" y="210"/>
                    <a:pt x="67" y="214"/>
                    <a:pt x="63" y="218"/>
                  </a:cubicBezTo>
                  <a:cubicBezTo>
                    <a:pt x="60" y="221"/>
                    <a:pt x="58" y="223"/>
                    <a:pt x="58" y="223"/>
                  </a:cubicBezTo>
                  <a:cubicBezTo>
                    <a:pt x="56" y="225"/>
                    <a:pt x="56" y="227"/>
                    <a:pt x="58" y="229"/>
                  </a:cubicBezTo>
                  <a:cubicBezTo>
                    <a:pt x="59" y="230"/>
                    <a:pt x="62" y="230"/>
                    <a:pt x="64" y="229"/>
                  </a:cubicBezTo>
                  <a:cubicBezTo>
                    <a:pt x="64" y="229"/>
                    <a:pt x="98" y="195"/>
                    <a:pt x="108" y="184"/>
                  </a:cubicBezTo>
                  <a:cubicBezTo>
                    <a:pt x="118" y="174"/>
                    <a:pt x="122" y="164"/>
                    <a:pt x="122" y="154"/>
                  </a:cubicBezTo>
                  <a:cubicBezTo>
                    <a:pt x="122" y="146"/>
                    <a:pt x="119" y="139"/>
                    <a:pt x="117" y="134"/>
                  </a:cubicBezTo>
                  <a:cubicBezTo>
                    <a:pt x="115" y="130"/>
                    <a:pt x="113" y="128"/>
                    <a:pt x="111" y="125"/>
                  </a:cubicBezTo>
                  <a:cubicBezTo>
                    <a:pt x="229" y="7"/>
                    <a:pt x="229" y="7"/>
                    <a:pt x="229" y="7"/>
                  </a:cubicBezTo>
                  <a:cubicBezTo>
                    <a:pt x="231" y="6"/>
                    <a:pt x="231" y="3"/>
                    <a:pt x="22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</p:grpSp>
      <p:sp>
        <p:nvSpPr>
          <p:cNvPr id="6192" name="Freeform 76"/>
          <p:cNvSpPr>
            <a:spLocks/>
          </p:cNvSpPr>
          <p:nvPr/>
        </p:nvSpPr>
        <p:spPr bwMode="auto">
          <a:xfrm>
            <a:off x="8760002" y="2994920"/>
            <a:ext cx="3429794" cy="3863081"/>
          </a:xfrm>
          <a:custGeom>
            <a:avLst/>
            <a:gdLst>
              <a:gd name="T0" fmla="*/ 2147483646 w 360"/>
              <a:gd name="T1" fmla="*/ 2147483646 h 387"/>
              <a:gd name="T2" fmla="*/ 2147483646 w 360"/>
              <a:gd name="T3" fmla="*/ 2147483646 h 387"/>
              <a:gd name="T4" fmla="*/ 2147483646 w 360"/>
              <a:gd name="T5" fmla="*/ 0 h 387"/>
              <a:gd name="T6" fmla="*/ 0 w 360"/>
              <a:gd name="T7" fmla="*/ 2147483646 h 387"/>
              <a:gd name="T8" fmla="*/ 2147483646 w 360"/>
              <a:gd name="T9" fmla="*/ 2147483646 h 387"/>
              <a:gd name="T10" fmla="*/ 2147483646 w 360"/>
              <a:gd name="T11" fmla="*/ 2147483646 h 3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0" h="387">
                <a:moveTo>
                  <a:pt x="360" y="387"/>
                </a:moveTo>
                <a:cubicBezTo>
                  <a:pt x="360" y="30"/>
                  <a:pt x="360" y="30"/>
                  <a:pt x="360" y="30"/>
                </a:cubicBezTo>
                <a:cubicBezTo>
                  <a:pt x="325" y="11"/>
                  <a:pt x="285" y="0"/>
                  <a:pt x="243" y="0"/>
                </a:cubicBezTo>
                <a:cubicBezTo>
                  <a:pt x="109" y="0"/>
                  <a:pt x="0" y="109"/>
                  <a:pt x="0" y="243"/>
                </a:cubicBezTo>
                <a:cubicBezTo>
                  <a:pt x="0" y="297"/>
                  <a:pt x="17" y="347"/>
                  <a:pt x="47" y="387"/>
                </a:cubicBezTo>
                <a:lnTo>
                  <a:pt x="360" y="3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193" name="Группа 356"/>
          <p:cNvGrpSpPr>
            <a:grpSpLocks/>
          </p:cNvGrpSpPr>
          <p:nvPr/>
        </p:nvGrpSpPr>
        <p:grpSpPr bwMode="auto">
          <a:xfrm>
            <a:off x="8202919" y="3823403"/>
            <a:ext cx="1439529" cy="1133213"/>
            <a:chOff x="8923519" y="3241174"/>
            <a:chExt cx="1440160" cy="1187009"/>
          </a:xfrm>
        </p:grpSpPr>
        <p:sp>
          <p:nvSpPr>
            <p:cNvPr id="355" name="Овал 354"/>
            <p:cNvSpPr/>
            <p:nvPr/>
          </p:nvSpPr>
          <p:spPr>
            <a:xfrm>
              <a:off x="9050545" y="3241174"/>
              <a:ext cx="1186107" cy="118700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  <p:sp>
          <p:nvSpPr>
            <p:cNvPr id="6243" name="TextBox 355"/>
            <p:cNvSpPr txBox="1">
              <a:spLocks noChangeArrowheads="1"/>
            </p:cNvSpPr>
            <p:nvPr/>
          </p:nvSpPr>
          <p:spPr bwMode="auto">
            <a:xfrm>
              <a:off x="8923519" y="3464189"/>
              <a:ext cx="1440160" cy="775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>
                  <a:solidFill>
                    <a:schemeClr val="bg1"/>
                  </a:solidFill>
                  <a:latin typeface="DIN Pro Cond Bold" pitchFamily="34" charset="-52"/>
                </a:rPr>
                <a:t>2,2-2,7</a:t>
              </a:r>
            </a:p>
            <a:p>
              <a:pPr algn="ctr" eaLnBrk="1" hangingPunct="1"/>
              <a:r>
                <a:rPr lang="ru-RU" altLang="ru-RU" sz="1600">
                  <a:solidFill>
                    <a:schemeClr val="bg1"/>
                  </a:solidFill>
                  <a:latin typeface="DIN Pro Cond" pitchFamily="34" charset="-52"/>
                </a:rPr>
                <a:t>млрд руб.</a:t>
              </a:r>
            </a:p>
          </p:txBody>
        </p:sp>
      </p:grpSp>
      <p:grpSp>
        <p:nvGrpSpPr>
          <p:cNvPr id="6194" name="Группа 357"/>
          <p:cNvGrpSpPr>
            <a:grpSpLocks/>
          </p:cNvGrpSpPr>
          <p:nvPr/>
        </p:nvGrpSpPr>
        <p:grpSpPr bwMode="auto">
          <a:xfrm>
            <a:off x="5447657" y="3550416"/>
            <a:ext cx="1439529" cy="1185588"/>
            <a:chOff x="8923519" y="3241174"/>
            <a:chExt cx="1440160" cy="1187009"/>
          </a:xfrm>
        </p:grpSpPr>
        <p:sp>
          <p:nvSpPr>
            <p:cNvPr id="359" name="Овал 358"/>
            <p:cNvSpPr/>
            <p:nvPr/>
          </p:nvSpPr>
          <p:spPr>
            <a:xfrm>
              <a:off x="9050545" y="3241174"/>
              <a:ext cx="1186107" cy="118700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1873">
                <a:defRPr/>
              </a:pPr>
              <a:endParaRPr lang="ru-RU"/>
            </a:p>
          </p:txBody>
        </p:sp>
        <p:sp>
          <p:nvSpPr>
            <p:cNvPr id="6241" name="TextBox 359"/>
            <p:cNvSpPr txBox="1">
              <a:spLocks noChangeArrowheads="1"/>
            </p:cNvSpPr>
            <p:nvPr/>
          </p:nvSpPr>
          <p:spPr bwMode="auto">
            <a:xfrm>
              <a:off x="8923519" y="3464189"/>
              <a:ext cx="1440160" cy="740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4183" tIns="62092" rIns="124183" bIns="6209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414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>
                  <a:solidFill>
                    <a:schemeClr val="bg1"/>
                  </a:solidFill>
                  <a:latin typeface="DIN Pro Cond Bold" pitchFamily="34" charset="-52"/>
                </a:rPr>
                <a:t>1,93</a:t>
              </a:r>
            </a:p>
            <a:p>
              <a:pPr algn="ctr" eaLnBrk="1" hangingPunct="1"/>
              <a:r>
                <a:rPr lang="ru-RU" altLang="ru-RU" sz="1600">
                  <a:solidFill>
                    <a:schemeClr val="bg1"/>
                  </a:solidFill>
                  <a:latin typeface="DIN Pro Cond" pitchFamily="34" charset="-52"/>
                </a:rPr>
                <a:t>млрд руб.</a:t>
              </a:r>
            </a:p>
          </p:txBody>
        </p:sp>
      </p:grpSp>
      <p:sp>
        <p:nvSpPr>
          <p:cNvPr id="361" name="Овал 360"/>
          <p:cNvSpPr/>
          <p:nvPr/>
        </p:nvSpPr>
        <p:spPr>
          <a:xfrm>
            <a:off x="4076375" y="3086974"/>
            <a:ext cx="103163" cy="10316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41873">
              <a:defRPr/>
            </a:pPr>
            <a:endParaRPr lang="ru-RU"/>
          </a:p>
        </p:txBody>
      </p:sp>
      <p:sp>
        <p:nvSpPr>
          <p:cNvPr id="362" name="Овал 361"/>
          <p:cNvSpPr/>
          <p:nvPr/>
        </p:nvSpPr>
        <p:spPr>
          <a:xfrm>
            <a:off x="4076375" y="3499628"/>
            <a:ext cx="103163" cy="10316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41873">
              <a:defRPr/>
            </a:pPr>
            <a:endParaRPr lang="ru-RU"/>
          </a:p>
        </p:txBody>
      </p:sp>
      <p:grpSp>
        <p:nvGrpSpPr>
          <p:cNvPr id="6197" name="Группа 362"/>
          <p:cNvGrpSpPr>
            <a:grpSpLocks/>
          </p:cNvGrpSpPr>
          <p:nvPr/>
        </p:nvGrpSpPr>
        <p:grpSpPr bwMode="auto">
          <a:xfrm>
            <a:off x="6541191" y="1556978"/>
            <a:ext cx="1883927" cy="1336366"/>
            <a:chOff x="6541030" y="1557586"/>
            <a:chExt cx="1883828" cy="1336784"/>
          </a:xfrm>
        </p:grpSpPr>
        <p:grpSp>
          <p:nvGrpSpPr>
            <p:cNvPr id="6235" name="Группа 87"/>
            <p:cNvGrpSpPr>
              <a:grpSpLocks/>
            </p:cNvGrpSpPr>
            <p:nvPr/>
          </p:nvGrpSpPr>
          <p:grpSpPr bwMode="auto">
            <a:xfrm>
              <a:off x="6541030" y="1557586"/>
              <a:ext cx="1883828" cy="1336784"/>
              <a:chOff x="9324562" y="1557586"/>
              <a:chExt cx="1883828" cy="1336784"/>
            </a:xfrm>
          </p:grpSpPr>
          <p:sp>
            <p:nvSpPr>
              <p:cNvPr id="89" name="Овал 88"/>
              <p:cNvSpPr/>
              <p:nvPr/>
            </p:nvSpPr>
            <p:spPr>
              <a:xfrm>
                <a:off x="9819721" y="1557586"/>
                <a:ext cx="1336295" cy="1336784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1873">
                  <a:defRPr/>
                </a:pPr>
                <a:endParaRPr lang="ru-RU"/>
              </a:p>
            </p:txBody>
          </p:sp>
          <p:sp>
            <p:nvSpPr>
              <p:cNvPr id="6238" name="TextBox 89"/>
              <p:cNvSpPr txBox="1">
                <a:spLocks noChangeArrowheads="1"/>
              </p:cNvSpPr>
              <p:nvPr/>
            </p:nvSpPr>
            <p:spPr bwMode="auto">
              <a:xfrm>
                <a:off x="9768230" y="1804395"/>
                <a:ext cx="1440160" cy="833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4183" tIns="62092" rIns="124183" bIns="62092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241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241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241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241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100">
                    <a:solidFill>
                      <a:schemeClr val="bg1"/>
                    </a:solidFill>
                    <a:latin typeface="DIN Pro Cond Bold" pitchFamily="34" charset="-52"/>
                  </a:rPr>
                  <a:t>КМНС в ЯНАО</a:t>
                </a:r>
              </a:p>
              <a:p>
                <a:pPr algn="ctr" eaLnBrk="1" hangingPunct="1"/>
                <a:r>
                  <a:rPr lang="ru-RU" altLang="ru-RU">
                    <a:solidFill>
                      <a:schemeClr val="bg1"/>
                    </a:solidFill>
                    <a:latin typeface="DIN Pro Cond Bold" pitchFamily="34" charset="-52"/>
                  </a:rPr>
                  <a:t>48,7</a:t>
                </a:r>
              </a:p>
              <a:p>
                <a:pPr algn="ctr" eaLnBrk="1" hangingPunct="1"/>
                <a:r>
                  <a:rPr lang="ru-RU" altLang="ru-RU" sz="1100">
                    <a:solidFill>
                      <a:schemeClr val="bg1"/>
                    </a:solidFill>
                    <a:latin typeface="DIN Pro Cond" pitchFamily="34" charset="-52"/>
                  </a:rPr>
                  <a:t>тыс. чел</a:t>
                </a:r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9324562" y="1862411"/>
                <a:ext cx="728456" cy="727134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1873">
                  <a:defRPr/>
                </a:pPr>
                <a:endParaRPr lang="ru-RU"/>
              </a:p>
            </p:txBody>
          </p:sp>
        </p:grpSp>
        <p:grpSp>
          <p:nvGrpSpPr>
            <p:cNvPr id="119" name="Группа 118"/>
            <p:cNvGrpSpPr/>
            <p:nvPr/>
          </p:nvGrpSpPr>
          <p:grpSpPr>
            <a:xfrm>
              <a:off x="6671270" y="2036140"/>
              <a:ext cx="474955" cy="408910"/>
              <a:chOff x="2354263" y="1874838"/>
              <a:chExt cx="1312862" cy="1130301"/>
            </a:xfrm>
            <a:solidFill>
              <a:schemeClr val="bg1"/>
            </a:solidFill>
          </p:grpSpPr>
          <p:sp>
            <p:nvSpPr>
              <p:cNvPr id="120" name="Freeform 43"/>
              <p:cNvSpPr>
                <a:spLocks noEditPoints="1"/>
              </p:cNvSpPr>
              <p:nvPr/>
            </p:nvSpPr>
            <p:spPr bwMode="auto">
              <a:xfrm>
                <a:off x="2354263" y="1874838"/>
                <a:ext cx="571500" cy="1123950"/>
              </a:xfrm>
              <a:custGeom>
                <a:avLst/>
                <a:gdLst>
                  <a:gd name="T0" fmla="*/ 142 w 151"/>
                  <a:gd name="T1" fmla="*/ 81 h 297"/>
                  <a:gd name="T2" fmla="*/ 129 w 151"/>
                  <a:gd name="T3" fmla="*/ 24 h 297"/>
                  <a:gd name="T4" fmla="*/ 56 w 151"/>
                  <a:gd name="T5" fmla="*/ 19 h 297"/>
                  <a:gd name="T6" fmla="*/ 34 w 151"/>
                  <a:gd name="T7" fmla="*/ 0 h 297"/>
                  <a:gd name="T8" fmla="*/ 14 w 151"/>
                  <a:gd name="T9" fmla="*/ 12 h 297"/>
                  <a:gd name="T10" fmla="*/ 19 w 151"/>
                  <a:gd name="T11" fmla="*/ 134 h 297"/>
                  <a:gd name="T12" fmla="*/ 37 w 151"/>
                  <a:gd name="T13" fmla="*/ 187 h 297"/>
                  <a:gd name="T14" fmla="*/ 37 w 151"/>
                  <a:gd name="T15" fmla="*/ 188 h 297"/>
                  <a:gd name="T16" fmla="*/ 37 w 151"/>
                  <a:gd name="T17" fmla="*/ 228 h 297"/>
                  <a:gd name="T18" fmla="*/ 41 w 151"/>
                  <a:gd name="T19" fmla="*/ 232 h 297"/>
                  <a:gd name="T20" fmla="*/ 50 w 151"/>
                  <a:gd name="T21" fmla="*/ 274 h 297"/>
                  <a:gd name="T22" fmla="*/ 95 w 151"/>
                  <a:gd name="T23" fmla="*/ 276 h 297"/>
                  <a:gd name="T24" fmla="*/ 95 w 151"/>
                  <a:gd name="T25" fmla="*/ 247 h 297"/>
                  <a:gd name="T26" fmla="*/ 87 w 151"/>
                  <a:gd name="T27" fmla="*/ 247 h 297"/>
                  <a:gd name="T28" fmla="*/ 83 w 151"/>
                  <a:gd name="T29" fmla="*/ 285 h 297"/>
                  <a:gd name="T30" fmla="*/ 62 w 151"/>
                  <a:gd name="T31" fmla="*/ 285 h 297"/>
                  <a:gd name="T32" fmla="*/ 58 w 151"/>
                  <a:gd name="T33" fmla="*/ 231 h 297"/>
                  <a:gd name="T34" fmla="*/ 106 w 151"/>
                  <a:gd name="T35" fmla="*/ 227 h 297"/>
                  <a:gd name="T36" fmla="*/ 45 w 151"/>
                  <a:gd name="T37" fmla="*/ 223 h 297"/>
                  <a:gd name="T38" fmla="*/ 101 w 151"/>
                  <a:gd name="T39" fmla="*/ 192 h 297"/>
                  <a:gd name="T40" fmla="*/ 101 w 151"/>
                  <a:gd name="T41" fmla="*/ 184 h 297"/>
                  <a:gd name="T42" fmla="*/ 39 w 151"/>
                  <a:gd name="T43" fmla="*/ 161 h 297"/>
                  <a:gd name="T44" fmla="*/ 8 w 151"/>
                  <a:gd name="T45" fmla="*/ 67 h 297"/>
                  <a:gd name="T46" fmla="*/ 21 w 151"/>
                  <a:gd name="T47" fmla="*/ 16 h 297"/>
                  <a:gd name="T48" fmla="*/ 41 w 151"/>
                  <a:gd name="T49" fmla="*/ 10 h 297"/>
                  <a:gd name="T50" fmla="*/ 47 w 151"/>
                  <a:gd name="T51" fmla="*/ 32 h 297"/>
                  <a:gd name="T52" fmla="*/ 46 w 151"/>
                  <a:gd name="T53" fmla="*/ 82 h 297"/>
                  <a:gd name="T54" fmla="*/ 54 w 151"/>
                  <a:gd name="T55" fmla="*/ 80 h 297"/>
                  <a:gd name="T56" fmla="*/ 50 w 151"/>
                  <a:gd name="T57" fmla="*/ 50 h 297"/>
                  <a:gd name="T58" fmla="*/ 111 w 151"/>
                  <a:gd name="T59" fmla="*/ 80 h 297"/>
                  <a:gd name="T60" fmla="*/ 126 w 151"/>
                  <a:gd name="T61" fmla="*/ 67 h 297"/>
                  <a:gd name="T62" fmla="*/ 138 w 151"/>
                  <a:gd name="T63" fmla="*/ 64 h 297"/>
                  <a:gd name="T64" fmla="*/ 135 w 151"/>
                  <a:gd name="T65" fmla="*/ 84 h 297"/>
                  <a:gd name="T66" fmla="*/ 148 w 151"/>
                  <a:gd name="T67" fmla="*/ 99 h 297"/>
                  <a:gd name="T68" fmla="*/ 119 w 151"/>
                  <a:gd name="T69" fmla="*/ 62 h 297"/>
                  <a:gd name="T70" fmla="*/ 108 w 151"/>
                  <a:gd name="T71" fmla="*/ 73 h 297"/>
                  <a:gd name="T72" fmla="*/ 67 w 151"/>
                  <a:gd name="T73" fmla="*/ 67 h 297"/>
                  <a:gd name="T74" fmla="*/ 67 w 151"/>
                  <a:gd name="T75" fmla="*/ 19 h 297"/>
                  <a:gd name="T76" fmla="*/ 115 w 151"/>
                  <a:gd name="T77" fmla="*/ 19 h 297"/>
                  <a:gd name="T78" fmla="*/ 119 w 151"/>
                  <a:gd name="T79" fmla="*/ 62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1" h="297">
                    <a:moveTo>
                      <a:pt x="150" y="93"/>
                    </a:moveTo>
                    <a:cubicBezTo>
                      <a:pt x="148" y="89"/>
                      <a:pt x="145" y="85"/>
                      <a:pt x="142" y="81"/>
                    </a:cubicBezTo>
                    <a:cubicBezTo>
                      <a:pt x="144" y="76"/>
                      <a:pt x="146" y="70"/>
                      <a:pt x="146" y="64"/>
                    </a:cubicBezTo>
                    <a:cubicBezTo>
                      <a:pt x="146" y="48"/>
                      <a:pt x="139" y="34"/>
                      <a:pt x="129" y="24"/>
                    </a:cubicBezTo>
                    <a:cubicBezTo>
                      <a:pt x="122" y="11"/>
                      <a:pt x="107" y="1"/>
                      <a:pt x="91" y="1"/>
                    </a:cubicBezTo>
                    <a:cubicBezTo>
                      <a:pt x="77" y="1"/>
                      <a:pt x="64" y="8"/>
                      <a:pt x="56" y="19"/>
                    </a:cubicBezTo>
                    <a:cubicBezTo>
                      <a:pt x="55" y="13"/>
                      <a:pt x="51" y="7"/>
                      <a:pt x="45" y="3"/>
                    </a:cubicBezTo>
                    <a:cubicBezTo>
                      <a:pt x="41" y="1"/>
                      <a:pt x="37" y="0"/>
                      <a:pt x="34" y="0"/>
                    </a:cubicBezTo>
                    <a:cubicBezTo>
                      <a:pt x="26" y="0"/>
                      <a:pt x="19" y="4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5" y="28"/>
                      <a:pt x="0" y="45"/>
                      <a:pt x="0" y="67"/>
                    </a:cubicBezTo>
                    <a:cubicBezTo>
                      <a:pt x="0" y="90"/>
                      <a:pt x="10" y="113"/>
                      <a:pt x="19" y="134"/>
                    </a:cubicBezTo>
                    <a:cubicBezTo>
                      <a:pt x="24" y="144"/>
                      <a:pt x="28" y="154"/>
                      <a:pt x="32" y="163"/>
                    </a:cubicBezTo>
                    <a:cubicBezTo>
                      <a:pt x="35" y="172"/>
                      <a:pt x="37" y="180"/>
                      <a:pt x="37" y="187"/>
                    </a:cubicBezTo>
                    <a:cubicBezTo>
                      <a:pt x="37" y="187"/>
                      <a:pt x="37" y="187"/>
                      <a:pt x="37" y="187"/>
                    </a:cubicBezTo>
                    <a:cubicBezTo>
                      <a:pt x="37" y="188"/>
                      <a:pt x="37" y="188"/>
                      <a:pt x="37" y="188"/>
                    </a:cubicBezTo>
                    <a:cubicBezTo>
                      <a:pt x="37" y="189"/>
                      <a:pt x="37" y="189"/>
                      <a:pt x="37" y="190"/>
                    </a:cubicBezTo>
                    <a:cubicBezTo>
                      <a:pt x="37" y="228"/>
                      <a:pt x="37" y="228"/>
                      <a:pt x="37" y="228"/>
                    </a:cubicBezTo>
                    <a:cubicBezTo>
                      <a:pt x="37" y="229"/>
                      <a:pt x="38" y="230"/>
                      <a:pt x="39" y="231"/>
                    </a:cubicBezTo>
                    <a:cubicBezTo>
                      <a:pt x="39" y="231"/>
                      <a:pt x="40" y="232"/>
                      <a:pt x="41" y="232"/>
                    </a:cubicBezTo>
                    <a:cubicBezTo>
                      <a:pt x="50" y="232"/>
                      <a:pt x="50" y="232"/>
                      <a:pt x="50" y="232"/>
                    </a:cubicBezTo>
                    <a:cubicBezTo>
                      <a:pt x="50" y="274"/>
                      <a:pt x="50" y="274"/>
                      <a:pt x="50" y="274"/>
                    </a:cubicBezTo>
                    <a:cubicBezTo>
                      <a:pt x="50" y="287"/>
                      <a:pt x="60" y="297"/>
                      <a:pt x="72" y="297"/>
                    </a:cubicBezTo>
                    <a:cubicBezTo>
                      <a:pt x="84" y="297"/>
                      <a:pt x="94" y="288"/>
                      <a:pt x="95" y="276"/>
                    </a:cubicBezTo>
                    <a:cubicBezTo>
                      <a:pt x="95" y="276"/>
                      <a:pt x="95" y="276"/>
                      <a:pt x="95" y="275"/>
                    </a:cubicBezTo>
                    <a:cubicBezTo>
                      <a:pt x="95" y="247"/>
                      <a:pt x="95" y="247"/>
                      <a:pt x="95" y="247"/>
                    </a:cubicBezTo>
                    <a:cubicBezTo>
                      <a:pt x="95" y="244"/>
                      <a:pt x="93" y="243"/>
                      <a:pt x="91" y="243"/>
                    </a:cubicBezTo>
                    <a:cubicBezTo>
                      <a:pt x="89" y="243"/>
                      <a:pt x="87" y="244"/>
                      <a:pt x="87" y="247"/>
                    </a:cubicBezTo>
                    <a:cubicBezTo>
                      <a:pt x="87" y="274"/>
                      <a:pt x="87" y="274"/>
                      <a:pt x="87" y="274"/>
                    </a:cubicBezTo>
                    <a:cubicBezTo>
                      <a:pt x="87" y="278"/>
                      <a:pt x="85" y="282"/>
                      <a:pt x="83" y="285"/>
                    </a:cubicBezTo>
                    <a:cubicBezTo>
                      <a:pt x="80" y="287"/>
                      <a:pt x="76" y="289"/>
                      <a:pt x="72" y="289"/>
                    </a:cubicBezTo>
                    <a:cubicBezTo>
                      <a:pt x="68" y="289"/>
                      <a:pt x="65" y="287"/>
                      <a:pt x="62" y="285"/>
                    </a:cubicBezTo>
                    <a:cubicBezTo>
                      <a:pt x="59" y="282"/>
                      <a:pt x="58" y="278"/>
                      <a:pt x="58" y="274"/>
                    </a:cubicBezTo>
                    <a:cubicBezTo>
                      <a:pt x="58" y="231"/>
                      <a:pt x="58" y="231"/>
                      <a:pt x="58" y="231"/>
                    </a:cubicBezTo>
                    <a:cubicBezTo>
                      <a:pt x="102" y="231"/>
                      <a:pt x="102" y="231"/>
                      <a:pt x="102" y="231"/>
                    </a:cubicBezTo>
                    <a:cubicBezTo>
                      <a:pt x="104" y="231"/>
                      <a:pt x="106" y="229"/>
                      <a:pt x="106" y="227"/>
                    </a:cubicBezTo>
                    <a:cubicBezTo>
                      <a:pt x="106" y="224"/>
                      <a:pt x="104" y="223"/>
                      <a:pt x="102" y="223"/>
                    </a:cubicBezTo>
                    <a:cubicBezTo>
                      <a:pt x="45" y="223"/>
                      <a:pt x="45" y="223"/>
                      <a:pt x="45" y="223"/>
                    </a:cubicBezTo>
                    <a:cubicBezTo>
                      <a:pt x="45" y="192"/>
                      <a:pt x="45" y="192"/>
                      <a:pt x="45" y="192"/>
                    </a:cubicBezTo>
                    <a:cubicBezTo>
                      <a:pt x="101" y="192"/>
                      <a:pt x="101" y="192"/>
                      <a:pt x="101" y="192"/>
                    </a:cubicBezTo>
                    <a:cubicBezTo>
                      <a:pt x="103" y="192"/>
                      <a:pt x="105" y="191"/>
                      <a:pt x="105" y="188"/>
                    </a:cubicBezTo>
                    <a:cubicBezTo>
                      <a:pt x="105" y="186"/>
                      <a:pt x="103" y="184"/>
                      <a:pt x="101" y="184"/>
                    </a:cubicBezTo>
                    <a:cubicBezTo>
                      <a:pt x="45" y="184"/>
                      <a:pt x="45" y="184"/>
                      <a:pt x="45" y="184"/>
                    </a:cubicBezTo>
                    <a:cubicBezTo>
                      <a:pt x="45" y="177"/>
                      <a:pt x="43" y="169"/>
                      <a:pt x="39" y="161"/>
                    </a:cubicBezTo>
                    <a:cubicBezTo>
                      <a:pt x="34" y="146"/>
                      <a:pt x="26" y="131"/>
                      <a:pt x="20" y="115"/>
                    </a:cubicBezTo>
                    <a:cubicBezTo>
                      <a:pt x="13" y="99"/>
                      <a:pt x="8" y="82"/>
                      <a:pt x="8" y="67"/>
                    </a:cubicBezTo>
                    <a:cubicBezTo>
                      <a:pt x="8" y="46"/>
                      <a:pt x="12" y="31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4" y="11"/>
                      <a:pt x="29" y="8"/>
                      <a:pt x="34" y="8"/>
                    </a:cubicBezTo>
                    <a:cubicBezTo>
                      <a:pt x="36" y="8"/>
                      <a:pt x="39" y="9"/>
                      <a:pt x="41" y="10"/>
                    </a:cubicBezTo>
                    <a:cubicBezTo>
                      <a:pt x="46" y="13"/>
                      <a:pt x="49" y="18"/>
                      <a:pt x="49" y="24"/>
                    </a:cubicBezTo>
                    <a:cubicBezTo>
                      <a:pt x="49" y="27"/>
                      <a:pt x="48" y="29"/>
                      <a:pt x="47" y="32"/>
                    </a:cubicBezTo>
                    <a:cubicBezTo>
                      <a:pt x="43" y="39"/>
                      <a:pt x="41" y="47"/>
                      <a:pt x="41" y="57"/>
                    </a:cubicBezTo>
                    <a:cubicBezTo>
                      <a:pt x="41" y="68"/>
                      <a:pt x="44" y="77"/>
                      <a:pt x="46" y="82"/>
                    </a:cubicBezTo>
                    <a:cubicBezTo>
                      <a:pt x="47" y="84"/>
                      <a:pt x="49" y="85"/>
                      <a:pt x="52" y="85"/>
                    </a:cubicBezTo>
                    <a:cubicBezTo>
                      <a:pt x="54" y="84"/>
                      <a:pt x="55" y="82"/>
                      <a:pt x="54" y="80"/>
                    </a:cubicBezTo>
                    <a:cubicBezTo>
                      <a:pt x="52" y="74"/>
                      <a:pt x="49" y="67"/>
                      <a:pt x="49" y="57"/>
                    </a:cubicBezTo>
                    <a:cubicBezTo>
                      <a:pt x="49" y="54"/>
                      <a:pt x="49" y="52"/>
                      <a:pt x="50" y="50"/>
                    </a:cubicBezTo>
                    <a:cubicBezTo>
                      <a:pt x="53" y="70"/>
                      <a:pt x="70" y="85"/>
                      <a:pt x="91" y="85"/>
                    </a:cubicBezTo>
                    <a:cubicBezTo>
                      <a:pt x="98" y="85"/>
                      <a:pt x="105" y="83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7" y="77"/>
                      <a:pt x="122" y="72"/>
                      <a:pt x="126" y="67"/>
                    </a:cubicBezTo>
                    <a:cubicBezTo>
                      <a:pt x="130" y="60"/>
                      <a:pt x="133" y="52"/>
                      <a:pt x="133" y="44"/>
                    </a:cubicBezTo>
                    <a:cubicBezTo>
                      <a:pt x="136" y="50"/>
                      <a:pt x="138" y="57"/>
                      <a:pt x="138" y="64"/>
                    </a:cubicBezTo>
                    <a:cubicBezTo>
                      <a:pt x="138" y="70"/>
                      <a:pt x="136" y="75"/>
                      <a:pt x="134" y="81"/>
                    </a:cubicBezTo>
                    <a:cubicBezTo>
                      <a:pt x="134" y="82"/>
                      <a:pt x="134" y="83"/>
                      <a:pt x="135" y="84"/>
                    </a:cubicBezTo>
                    <a:cubicBezTo>
                      <a:pt x="138" y="88"/>
                      <a:pt x="140" y="93"/>
                      <a:pt x="143" y="97"/>
                    </a:cubicBezTo>
                    <a:cubicBezTo>
                      <a:pt x="144" y="99"/>
                      <a:pt x="147" y="100"/>
                      <a:pt x="148" y="99"/>
                    </a:cubicBezTo>
                    <a:cubicBezTo>
                      <a:pt x="150" y="98"/>
                      <a:pt x="151" y="95"/>
                      <a:pt x="150" y="93"/>
                    </a:cubicBezTo>
                    <a:close/>
                    <a:moveTo>
                      <a:pt x="119" y="62"/>
                    </a:moveTo>
                    <a:cubicBezTo>
                      <a:pt x="116" y="67"/>
                      <a:pt x="112" y="70"/>
                      <a:pt x="108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3" y="76"/>
                      <a:pt x="97" y="77"/>
                      <a:pt x="91" y="77"/>
                    </a:cubicBezTo>
                    <a:cubicBezTo>
                      <a:pt x="82" y="77"/>
                      <a:pt x="73" y="73"/>
                      <a:pt x="67" y="67"/>
                    </a:cubicBezTo>
                    <a:cubicBezTo>
                      <a:pt x="61" y="61"/>
                      <a:pt x="57" y="53"/>
                      <a:pt x="57" y="43"/>
                    </a:cubicBezTo>
                    <a:cubicBezTo>
                      <a:pt x="57" y="34"/>
                      <a:pt x="61" y="25"/>
                      <a:pt x="67" y="19"/>
                    </a:cubicBezTo>
                    <a:cubicBezTo>
                      <a:pt x="73" y="13"/>
                      <a:pt x="82" y="9"/>
                      <a:pt x="91" y="9"/>
                    </a:cubicBezTo>
                    <a:cubicBezTo>
                      <a:pt x="100" y="9"/>
                      <a:pt x="109" y="13"/>
                      <a:pt x="115" y="19"/>
                    </a:cubicBezTo>
                    <a:cubicBezTo>
                      <a:pt x="121" y="25"/>
                      <a:pt x="125" y="34"/>
                      <a:pt x="125" y="43"/>
                    </a:cubicBezTo>
                    <a:cubicBezTo>
                      <a:pt x="125" y="50"/>
                      <a:pt x="123" y="57"/>
                      <a:pt x="119" y="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41873">
                  <a:defRPr/>
                </a:pPr>
                <a:endParaRPr lang="ru-RU"/>
              </a:p>
            </p:txBody>
          </p:sp>
          <p:sp>
            <p:nvSpPr>
              <p:cNvPr id="121" name="Freeform 44"/>
              <p:cNvSpPr>
                <a:spLocks/>
              </p:cNvSpPr>
              <p:nvPr/>
            </p:nvSpPr>
            <p:spPr bwMode="auto">
              <a:xfrm>
                <a:off x="3311525" y="2293938"/>
                <a:ext cx="30162" cy="465138"/>
              </a:xfrm>
              <a:custGeom>
                <a:avLst/>
                <a:gdLst>
                  <a:gd name="T0" fmla="*/ 8 w 8"/>
                  <a:gd name="T1" fmla="*/ 119 h 123"/>
                  <a:gd name="T2" fmla="*/ 8 w 8"/>
                  <a:gd name="T3" fmla="*/ 4 h 123"/>
                  <a:gd name="T4" fmla="*/ 4 w 8"/>
                  <a:gd name="T5" fmla="*/ 0 h 123"/>
                  <a:gd name="T6" fmla="*/ 0 w 8"/>
                  <a:gd name="T7" fmla="*/ 4 h 123"/>
                  <a:gd name="T8" fmla="*/ 0 w 8"/>
                  <a:gd name="T9" fmla="*/ 119 h 123"/>
                  <a:gd name="T10" fmla="*/ 4 w 8"/>
                  <a:gd name="T11" fmla="*/ 123 h 123"/>
                  <a:gd name="T12" fmla="*/ 8 w 8"/>
                  <a:gd name="T13" fmla="*/ 11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3">
                    <a:moveTo>
                      <a:pt x="8" y="119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1"/>
                      <a:pt x="2" y="123"/>
                      <a:pt x="4" y="123"/>
                    </a:cubicBezTo>
                    <a:cubicBezTo>
                      <a:pt x="6" y="123"/>
                      <a:pt x="8" y="121"/>
                      <a:pt x="8" y="11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41873">
                  <a:defRPr/>
                </a:pPr>
                <a:endParaRPr lang="ru-RU"/>
              </a:p>
            </p:txBody>
          </p:sp>
          <p:sp>
            <p:nvSpPr>
              <p:cNvPr id="128" name="Freeform 45"/>
              <p:cNvSpPr>
                <a:spLocks noEditPoints="1"/>
              </p:cNvSpPr>
              <p:nvPr/>
            </p:nvSpPr>
            <p:spPr bwMode="auto">
              <a:xfrm>
                <a:off x="3081338" y="1908176"/>
                <a:ext cx="585787" cy="1096963"/>
              </a:xfrm>
              <a:custGeom>
                <a:avLst/>
                <a:gdLst>
                  <a:gd name="T0" fmla="*/ 100 w 155"/>
                  <a:gd name="T1" fmla="*/ 55 h 290"/>
                  <a:gd name="T2" fmla="*/ 29 w 155"/>
                  <a:gd name="T3" fmla="*/ 55 h 290"/>
                  <a:gd name="T4" fmla="*/ 45 w 155"/>
                  <a:gd name="T5" fmla="*/ 36 h 290"/>
                  <a:gd name="T6" fmla="*/ 84 w 155"/>
                  <a:gd name="T7" fmla="*/ 36 h 290"/>
                  <a:gd name="T8" fmla="*/ 84 w 155"/>
                  <a:gd name="T9" fmla="*/ 75 h 290"/>
                  <a:gd name="T10" fmla="*/ 45 w 155"/>
                  <a:gd name="T11" fmla="*/ 75 h 290"/>
                  <a:gd name="T12" fmla="*/ 45 w 155"/>
                  <a:gd name="T13" fmla="*/ 36 h 290"/>
                  <a:gd name="T14" fmla="*/ 132 w 155"/>
                  <a:gd name="T15" fmla="*/ 290 h 290"/>
                  <a:gd name="T16" fmla="*/ 48 w 155"/>
                  <a:gd name="T17" fmla="*/ 286 h 290"/>
                  <a:gd name="T18" fmla="*/ 132 w 155"/>
                  <a:gd name="T19" fmla="*/ 282 h 290"/>
                  <a:gd name="T20" fmla="*/ 147 w 155"/>
                  <a:gd name="T21" fmla="*/ 267 h 290"/>
                  <a:gd name="T22" fmla="*/ 132 w 155"/>
                  <a:gd name="T23" fmla="*/ 252 h 290"/>
                  <a:gd name="T24" fmla="*/ 34 w 155"/>
                  <a:gd name="T25" fmla="*/ 248 h 290"/>
                  <a:gd name="T26" fmla="*/ 122 w 155"/>
                  <a:gd name="T27" fmla="*/ 244 h 290"/>
                  <a:gd name="T28" fmla="*/ 109 w 155"/>
                  <a:gd name="T29" fmla="*/ 183 h 290"/>
                  <a:gd name="T30" fmla="*/ 87 w 155"/>
                  <a:gd name="T31" fmla="*/ 160 h 290"/>
                  <a:gd name="T32" fmla="*/ 98 w 155"/>
                  <a:gd name="T33" fmla="*/ 126 h 290"/>
                  <a:gd name="T34" fmla="*/ 101 w 155"/>
                  <a:gd name="T35" fmla="*/ 120 h 290"/>
                  <a:gd name="T36" fmla="*/ 106 w 155"/>
                  <a:gd name="T37" fmla="*/ 126 h 290"/>
                  <a:gd name="T38" fmla="*/ 95 w 155"/>
                  <a:gd name="T39" fmla="*/ 160 h 290"/>
                  <a:gd name="T40" fmla="*/ 109 w 155"/>
                  <a:gd name="T41" fmla="*/ 175 h 290"/>
                  <a:gd name="T42" fmla="*/ 118 w 155"/>
                  <a:gd name="T43" fmla="*/ 171 h 290"/>
                  <a:gd name="T44" fmla="*/ 131 w 155"/>
                  <a:gd name="T45" fmla="*/ 132 h 290"/>
                  <a:gd name="T46" fmla="*/ 108 w 155"/>
                  <a:gd name="T47" fmla="*/ 75 h 290"/>
                  <a:gd name="T48" fmla="*/ 111 w 155"/>
                  <a:gd name="T49" fmla="*/ 55 h 290"/>
                  <a:gd name="T50" fmla="*/ 65 w 155"/>
                  <a:gd name="T51" fmla="*/ 8 h 290"/>
                  <a:gd name="T52" fmla="*/ 18 w 155"/>
                  <a:gd name="T53" fmla="*/ 55 h 290"/>
                  <a:gd name="T54" fmla="*/ 20 w 155"/>
                  <a:gd name="T55" fmla="*/ 74 h 290"/>
                  <a:gd name="T56" fmla="*/ 3 w 155"/>
                  <a:gd name="T57" fmla="*/ 95 h 290"/>
                  <a:gd name="T58" fmla="*/ 13 w 155"/>
                  <a:gd name="T59" fmla="*/ 71 h 290"/>
                  <a:gd name="T60" fmla="*/ 65 w 155"/>
                  <a:gd name="T61" fmla="*/ 0 h 290"/>
                  <a:gd name="T62" fmla="*/ 116 w 155"/>
                  <a:gd name="T63" fmla="*/ 72 h 290"/>
                  <a:gd name="T64" fmla="*/ 139 w 155"/>
                  <a:gd name="T65" fmla="*/ 132 h 290"/>
                  <a:gd name="T66" fmla="*/ 129 w 155"/>
                  <a:gd name="T67" fmla="*/ 170 h 290"/>
                  <a:gd name="T68" fmla="*/ 122 w 155"/>
                  <a:gd name="T69" fmla="*/ 178 h 290"/>
                  <a:gd name="T70" fmla="*/ 118 w 155"/>
                  <a:gd name="T71" fmla="*/ 181 h 290"/>
                  <a:gd name="T72" fmla="*/ 132 w 155"/>
                  <a:gd name="T73" fmla="*/ 244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5" h="290">
                    <a:moveTo>
                      <a:pt x="65" y="91"/>
                    </a:moveTo>
                    <a:cubicBezTo>
                      <a:pt x="84" y="91"/>
                      <a:pt x="100" y="75"/>
                      <a:pt x="100" y="55"/>
                    </a:cubicBezTo>
                    <a:cubicBezTo>
                      <a:pt x="100" y="36"/>
                      <a:pt x="84" y="20"/>
                      <a:pt x="65" y="20"/>
                    </a:cubicBezTo>
                    <a:cubicBezTo>
                      <a:pt x="45" y="20"/>
                      <a:pt x="29" y="36"/>
                      <a:pt x="29" y="55"/>
                    </a:cubicBezTo>
                    <a:cubicBezTo>
                      <a:pt x="29" y="75"/>
                      <a:pt x="45" y="91"/>
                      <a:pt x="65" y="91"/>
                    </a:cubicBezTo>
                    <a:close/>
                    <a:moveTo>
                      <a:pt x="45" y="36"/>
                    </a:moveTo>
                    <a:cubicBezTo>
                      <a:pt x="50" y="31"/>
                      <a:pt x="57" y="28"/>
                      <a:pt x="65" y="28"/>
                    </a:cubicBezTo>
                    <a:cubicBezTo>
                      <a:pt x="72" y="28"/>
                      <a:pt x="79" y="31"/>
                      <a:pt x="84" y="36"/>
                    </a:cubicBezTo>
                    <a:cubicBezTo>
                      <a:pt x="89" y="41"/>
                      <a:pt x="92" y="48"/>
                      <a:pt x="92" y="55"/>
                    </a:cubicBezTo>
                    <a:cubicBezTo>
                      <a:pt x="92" y="63"/>
                      <a:pt x="89" y="70"/>
                      <a:pt x="84" y="75"/>
                    </a:cubicBezTo>
                    <a:cubicBezTo>
                      <a:pt x="79" y="80"/>
                      <a:pt x="72" y="83"/>
                      <a:pt x="65" y="83"/>
                    </a:cubicBezTo>
                    <a:cubicBezTo>
                      <a:pt x="57" y="83"/>
                      <a:pt x="50" y="80"/>
                      <a:pt x="45" y="75"/>
                    </a:cubicBezTo>
                    <a:cubicBezTo>
                      <a:pt x="40" y="70"/>
                      <a:pt x="37" y="63"/>
                      <a:pt x="37" y="55"/>
                    </a:cubicBezTo>
                    <a:cubicBezTo>
                      <a:pt x="37" y="48"/>
                      <a:pt x="40" y="41"/>
                      <a:pt x="45" y="36"/>
                    </a:cubicBezTo>
                    <a:close/>
                    <a:moveTo>
                      <a:pt x="155" y="267"/>
                    </a:moveTo>
                    <a:cubicBezTo>
                      <a:pt x="155" y="280"/>
                      <a:pt x="145" y="290"/>
                      <a:pt x="132" y="290"/>
                    </a:cubicBezTo>
                    <a:cubicBezTo>
                      <a:pt x="52" y="290"/>
                      <a:pt x="52" y="290"/>
                      <a:pt x="52" y="290"/>
                    </a:cubicBezTo>
                    <a:cubicBezTo>
                      <a:pt x="50" y="290"/>
                      <a:pt x="48" y="288"/>
                      <a:pt x="48" y="286"/>
                    </a:cubicBezTo>
                    <a:cubicBezTo>
                      <a:pt x="48" y="284"/>
                      <a:pt x="50" y="282"/>
                      <a:pt x="52" y="282"/>
                    </a:cubicBezTo>
                    <a:cubicBezTo>
                      <a:pt x="132" y="282"/>
                      <a:pt x="132" y="282"/>
                      <a:pt x="132" y="282"/>
                    </a:cubicBezTo>
                    <a:cubicBezTo>
                      <a:pt x="136" y="282"/>
                      <a:pt x="140" y="280"/>
                      <a:pt x="143" y="278"/>
                    </a:cubicBezTo>
                    <a:cubicBezTo>
                      <a:pt x="146" y="275"/>
                      <a:pt x="147" y="271"/>
                      <a:pt x="147" y="267"/>
                    </a:cubicBezTo>
                    <a:cubicBezTo>
                      <a:pt x="147" y="263"/>
                      <a:pt x="146" y="259"/>
                      <a:pt x="143" y="256"/>
                    </a:cubicBezTo>
                    <a:cubicBezTo>
                      <a:pt x="140" y="253"/>
                      <a:pt x="136" y="252"/>
                      <a:pt x="132" y="252"/>
                    </a:cubicBezTo>
                    <a:cubicBezTo>
                      <a:pt x="38" y="252"/>
                      <a:pt x="38" y="252"/>
                      <a:pt x="38" y="252"/>
                    </a:cubicBezTo>
                    <a:cubicBezTo>
                      <a:pt x="36" y="252"/>
                      <a:pt x="34" y="250"/>
                      <a:pt x="34" y="248"/>
                    </a:cubicBezTo>
                    <a:cubicBezTo>
                      <a:pt x="34" y="246"/>
                      <a:pt x="36" y="244"/>
                      <a:pt x="38" y="244"/>
                    </a:cubicBezTo>
                    <a:cubicBezTo>
                      <a:pt x="122" y="244"/>
                      <a:pt x="122" y="244"/>
                      <a:pt x="122" y="244"/>
                    </a:cubicBezTo>
                    <a:cubicBezTo>
                      <a:pt x="110" y="182"/>
                      <a:pt x="110" y="182"/>
                      <a:pt x="110" y="182"/>
                    </a:cubicBezTo>
                    <a:cubicBezTo>
                      <a:pt x="110" y="182"/>
                      <a:pt x="110" y="183"/>
                      <a:pt x="109" y="183"/>
                    </a:cubicBezTo>
                    <a:cubicBezTo>
                      <a:pt x="105" y="183"/>
                      <a:pt x="101" y="182"/>
                      <a:pt x="98" y="180"/>
                    </a:cubicBezTo>
                    <a:cubicBezTo>
                      <a:pt x="91" y="175"/>
                      <a:pt x="87" y="168"/>
                      <a:pt x="87" y="160"/>
                    </a:cubicBezTo>
                    <a:cubicBezTo>
                      <a:pt x="87" y="156"/>
                      <a:pt x="88" y="152"/>
                      <a:pt x="90" y="149"/>
                    </a:cubicBezTo>
                    <a:cubicBezTo>
                      <a:pt x="97" y="137"/>
                      <a:pt x="98" y="129"/>
                      <a:pt x="98" y="126"/>
                    </a:cubicBezTo>
                    <a:cubicBezTo>
                      <a:pt x="98" y="125"/>
                      <a:pt x="98" y="125"/>
                      <a:pt x="98" y="125"/>
                    </a:cubicBezTo>
                    <a:cubicBezTo>
                      <a:pt x="98" y="122"/>
                      <a:pt x="99" y="120"/>
                      <a:pt x="101" y="120"/>
                    </a:cubicBezTo>
                    <a:cubicBezTo>
                      <a:pt x="103" y="120"/>
                      <a:pt x="105" y="121"/>
                      <a:pt x="106" y="123"/>
                    </a:cubicBezTo>
                    <a:cubicBezTo>
                      <a:pt x="106" y="124"/>
                      <a:pt x="106" y="125"/>
                      <a:pt x="106" y="126"/>
                    </a:cubicBezTo>
                    <a:cubicBezTo>
                      <a:pt x="106" y="131"/>
                      <a:pt x="104" y="140"/>
                      <a:pt x="97" y="153"/>
                    </a:cubicBezTo>
                    <a:cubicBezTo>
                      <a:pt x="95" y="155"/>
                      <a:pt x="95" y="158"/>
                      <a:pt x="95" y="160"/>
                    </a:cubicBezTo>
                    <a:cubicBezTo>
                      <a:pt x="95" y="165"/>
                      <a:pt x="97" y="170"/>
                      <a:pt x="102" y="173"/>
                    </a:cubicBezTo>
                    <a:cubicBezTo>
                      <a:pt x="104" y="174"/>
                      <a:pt x="107" y="175"/>
                      <a:pt x="109" y="175"/>
                    </a:cubicBezTo>
                    <a:cubicBezTo>
                      <a:pt x="112" y="175"/>
                      <a:pt x="115" y="174"/>
                      <a:pt x="118" y="172"/>
                    </a:cubicBezTo>
                    <a:cubicBezTo>
                      <a:pt x="118" y="172"/>
                      <a:pt x="118" y="172"/>
                      <a:pt x="118" y="171"/>
                    </a:cubicBezTo>
                    <a:cubicBezTo>
                      <a:pt x="120" y="170"/>
                      <a:pt x="122" y="167"/>
                      <a:pt x="124" y="163"/>
                    </a:cubicBezTo>
                    <a:cubicBezTo>
                      <a:pt x="128" y="155"/>
                      <a:pt x="131" y="144"/>
                      <a:pt x="131" y="132"/>
                    </a:cubicBezTo>
                    <a:cubicBezTo>
                      <a:pt x="131" y="123"/>
                      <a:pt x="128" y="113"/>
                      <a:pt x="124" y="103"/>
                    </a:cubicBezTo>
                    <a:cubicBezTo>
                      <a:pt x="120" y="93"/>
                      <a:pt x="114" y="83"/>
                      <a:pt x="108" y="75"/>
                    </a:cubicBezTo>
                    <a:cubicBezTo>
                      <a:pt x="108" y="74"/>
                      <a:pt x="108" y="73"/>
                      <a:pt x="108" y="72"/>
                    </a:cubicBezTo>
                    <a:cubicBezTo>
                      <a:pt x="110" y="66"/>
                      <a:pt x="111" y="61"/>
                      <a:pt x="111" y="55"/>
                    </a:cubicBezTo>
                    <a:cubicBezTo>
                      <a:pt x="111" y="42"/>
                      <a:pt x="106" y="30"/>
                      <a:pt x="98" y="22"/>
                    </a:cubicBezTo>
                    <a:cubicBezTo>
                      <a:pt x="89" y="14"/>
                      <a:pt x="78" y="8"/>
                      <a:pt x="65" y="8"/>
                    </a:cubicBezTo>
                    <a:cubicBezTo>
                      <a:pt x="52" y="8"/>
                      <a:pt x="40" y="14"/>
                      <a:pt x="32" y="22"/>
                    </a:cubicBezTo>
                    <a:cubicBezTo>
                      <a:pt x="23" y="30"/>
                      <a:pt x="18" y="42"/>
                      <a:pt x="18" y="55"/>
                    </a:cubicBezTo>
                    <a:cubicBezTo>
                      <a:pt x="18" y="60"/>
                      <a:pt x="19" y="66"/>
                      <a:pt x="21" y="71"/>
                    </a:cubicBezTo>
                    <a:cubicBezTo>
                      <a:pt x="22" y="72"/>
                      <a:pt x="21" y="73"/>
                      <a:pt x="20" y="74"/>
                    </a:cubicBezTo>
                    <a:cubicBezTo>
                      <a:pt x="16" y="80"/>
                      <a:pt x="12" y="86"/>
                      <a:pt x="8" y="94"/>
                    </a:cubicBezTo>
                    <a:cubicBezTo>
                      <a:pt x="7" y="96"/>
                      <a:pt x="5" y="96"/>
                      <a:pt x="3" y="95"/>
                    </a:cubicBezTo>
                    <a:cubicBezTo>
                      <a:pt x="1" y="94"/>
                      <a:pt x="0" y="92"/>
                      <a:pt x="1" y="90"/>
                    </a:cubicBezTo>
                    <a:cubicBezTo>
                      <a:pt x="5" y="83"/>
                      <a:pt x="9" y="77"/>
                      <a:pt x="13" y="71"/>
                    </a:cubicBezTo>
                    <a:cubicBezTo>
                      <a:pt x="11" y="66"/>
                      <a:pt x="10" y="61"/>
                      <a:pt x="10" y="55"/>
                    </a:cubicBezTo>
                    <a:cubicBezTo>
                      <a:pt x="10" y="25"/>
                      <a:pt x="35" y="0"/>
                      <a:pt x="65" y="0"/>
                    </a:cubicBezTo>
                    <a:cubicBezTo>
                      <a:pt x="95" y="0"/>
                      <a:pt x="119" y="25"/>
                      <a:pt x="119" y="55"/>
                    </a:cubicBezTo>
                    <a:cubicBezTo>
                      <a:pt x="119" y="61"/>
                      <a:pt x="118" y="67"/>
                      <a:pt x="116" y="72"/>
                    </a:cubicBezTo>
                    <a:cubicBezTo>
                      <a:pt x="122" y="80"/>
                      <a:pt x="127" y="90"/>
                      <a:pt x="131" y="99"/>
                    </a:cubicBezTo>
                    <a:cubicBezTo>
                      <a:pt x="136" y="110"/>
                      <a:pt x="139" y="121"/>
                      <a:pt x="139" y="132"/>
                    </a:cubicBezTo>
                    <a:cubicBezTo>
                      <a:pt x="139" y="141"/>
                      <a:pt x="138" y="149"/>
                      <a:pt x="135" y="156"/>
                    </a:cubicBezTo>
                    <a:cubicBezTo>
                      <a:pt x="134" y="162"/>
                      <a:pt x="131" y="166"/>
                      <a:pt x="129" y="170"/>
                    </a:cubicBezTo>
                    <a:cubicBezTo>
                      <a:pt x="129" y="171"/>
                      <a:pt x="129" y="171"/>
                      <a:pt x="129" y="171"/>
                    </a:cubicBezTo>
                    <a:cubicBezTo>
                      <a:pt x="127" y="174"/>
                      <a:pt x="125" y="176"/>
                      <a:pt x="122" y="178"/>
                    </a:cubicBezTo>
                    <a:cubicBezTo>
                      <a:pt x="121" y="179"/>
                      <a:pt x="120" y="180"/>
                      <a:pt x="119" y="181"/>
                    </a:cubicBezTo>
                    <a:cubicBezTo>
                      <a:pt x="119" y="181"/>
                      <a:pt x="118" y="181"/>
                      <a:pt x="118" y="181"/>
                    </a:cubicBezTo>
                    <a:cubicBezTo>
                      <a:pt x="131" y="244"/>
                      <a:pt x="131" y="244"/>
                      <a:pt x="131" y="244"/>
                    </a:cubicBezTo>
                    <a:cubicBezTo>
                      <a:pt x="132" y="244"/>
                      <a:pt x="132" y="244"/>
                      <a:pt x="132" y="244"/>
                    </a:cubicBezTo>
                    <a:cubicBezTo>
                      <a:pt x="145" y="244"/>
                      <a:pt x="155" y="254"/>
                      <a:pt x="155" y="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41873">
                  <a:defRPr/>
                </a:pPr>
                <a:endParaRPr lang="ru-RU"/>
              </a:p>
            </p:txBody>
          </p:sp>
          <p:sp>
            <p:nvSpPr>
              <p:cNvPr id="129" name="Freeform 46"/>
              <p:cNvSpPr>
                <a:spLocks/>
              </p:cNvSpPr>
              <p:nvPr/>
            </p:nvSpPr>
            <p:spPr bwMode="auto">
              <a:xfrm>
                <a:off x="2930525" y="2528888"/>
                <a:ext cx="112712" cy="276225"/>
              </a:xfrm>
              <a:custGeom>
                <a:avLst/>
                <a:gdLst>
                  <a:gd name="T0" fmla="*/ 22 w 30"/>
                  <a:gd name="T1" fmla="*/ 4 h 73"/>
                  <a:gd name="T2" fmla="*/ 22 w 30"/>
                  <a:gd name="T3" fmla="*/ 58 h 73"/>
                  <a:gd name="T4" fmla="*/ 15 w 30"/>
                  <a:gd name="T5" fmla="*/ 65 h 73"/>
                  <a:gd name="T6" fmla="*/ 8 w 30"/>
                  <a:gd name="T7" fmla="*/ 58 h 73"/>
                  <a:gd name="T8" fmla="*/ 8 w 30"/>
                  <a:gd name="T9" fmla="*/ 4 h 73"/>
                  <a:gd name="T10" fmla="*/ 4 w 30"/>
                  <a:gd name="T11" fmla="*/ 0 h 73"/>
                  <a:gd name="T12" fmla="*/ 0 w 30"/>
                  <a:gd name="T13" fmla="*/ 4 h 73"/>
                  <a:gd name="T14" fmla="*/ 0 w 30"/>
                  <a:gd name="T15" fmla="*/ 58 h 73"/>
                  <a:gd name="T16" fmla="*/ 15 w 30"/>
                  <a:gd name="T17" fmla="*/ 73 h 73"/>
                  <a:gd name="T18" fmla="*/ 26 w 30"/>
                  <a:gd name="T19" fmla="*/ 69 h 73"/>
                  <a:gd name="T20" fmla="*/ 30 w 30"/>
                  <a:gd name="T21" fmla="*/ 58 h 73"/>
                  <a:gd name="T22" fmla="*/ 30 w 30"/>
                  <a:gd name="T23" fmla="*/ 4 h 73"/>
                  <a:gd name="T24" fmla="*/ 26 w 30"/>
                  <a:gd name="T25" fmla="*/ 0 h 73"/>
                  <a:gd name="T26" fmla="*/ 22 w 30"/>
                  <a:gd name="T27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73">
                    <a:moveTo>
                      <a:pt x="22" y="4"/>
                    </a:move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62"/>
                      <a:pt x="19" y="65"/>
                      <a:pt x="15" y="65"/>
                    </a:cubicBezTo>
                    <a:cubicBezTo>
                      <a:pt x="11" y="65"/>
                      <a:pt x="8" y="62"/>
                      <a:pt x="8" y="5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3"/>
                      <a:pt x="15" y="73"/>
                    </a:cubicBezTo>
                    <a:cubicBezTo>
                      <a:pt x="19" y="73"/>
                      <a:pt x="23" y="71"/>
                      <a:pt x="26" y="69"/>
                    </a:cubicBezTo>
                    <a:cubicBezTo>
                      <a:pt x="28" y="66"/>
                      <a:pt x="30" y="62"/>
                      <a:pt x="30" y="58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2"/>
                      <a:pt x="28" y="0"/>
                      <a:pt x="26" y="0"/>
                    </a:cubicBezTo>
                    <a:cubicBezTo>
                      <a:pt x="24" y="0"/>
                      <a:pt x="22" y="2"/>
                      <a:pt x="2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41873">
                  <a:defRPr/>
                </a:pPr>
                <a:endParaRPr lang="ru-RU"/>
              </a:p>
            </p:txBody>
          </p:sp>
          <p:sp>
            <p:nvSpPr>
              <p:cNvPr id="130" name="Freeform 47"/>
              <p:cNvSpPr>
                <a:spLocks noEditPoints="1"/>
              </p:cNvSpPr>
              <p:nvPr/>
            </p:nvSpPr>
            <p:spPr bwMode="auto">
              <a:xfrm>
                <a:off x="2763838" y="2282826"/>
                <a:ext cx="454025" cy="722313"/>
              </a:xfrm>
              <a:custGeom>
                <a:avLst/>
                <a:gdLst>
                  <a:gd name="T0" fmla="*/ 96 w 120"/>
                  <a:gd name="T1" fmla="*/ 120 h 191"/>
                  <a:gd name="T2" fmla="*/ 106 w 120"/>
                  <a:gd name="T3" fmla="*/ 114 h 191"/>
                  <a:gd name="T4" fmla="*/ 105 w 120"/>
                  <a:gd name="T5" fmla="*/ 72 h 191"/>
                  <a:gd name="T6" fmla="*/ 95 w 120"/>
                  <a:gd name="T7" fmla="*/ 48 h 191"/>
                  <a:gd name="T8" fmla="*/ 97 w 120"/>
                  <a:gd name="T9" fmla="*/ 37 h 191"/>
                  <a:gd name="T10" fmla="*/ 23 w 120"/>
                  <a:gd name="T11" fmla="*/ 33 h 191"/>
                  <a:gd name="T12" fmla="*/ 25 w 120"/>
                  <a:gd name="T13" fmla="*/ 47 h 191"/>
                  <a:gd name="T14" fmla="*/ 13 w 120"/>
                  <a:gd name="T15" fmla="*/ 78 h 191"/>
                  <a:gd name="T16" fmla="*/ 11 w 120"/>
                  <a:gd name="T17" fmla="*/ 109 h 191"/>
                  <a:gd name="T18" fmla="*/ 18 w 120"/>
                  <a:gd name="T19" fmla="*/ 120 h 191"/>
                  <a:gd name="T20" fmla="*/ 16 w 120"/>
                  <a:gd name="T21" fmla="*/ 158 h 191"/>
                  <a:gd name="T22" fmla="*/ 16 w 120"/>
                  <a:gd name="T23" fmla="*/ 191 h 191"/>
                  <a:gd name="T24" fmla="*/ 120 w 120"/>
                  <a:gd name="T25" fmla="*/ 175 h 191"/>
                  <a:gd name="T26" fmla="*/ 33 w 120"/>
                  <a:gd name="T27" fmla="*/ 47 h 191"/>
                  <a:gd name="T28" fmla="*/ 31 w 120"/>
                  <a:gd name="T29" fmla="*/ 37 h 191"/>
                  <a:gd name="T30" fmla="*/ 40 w 120"/>
                  <a:gd name="T31" fmla="*/ 17 h 191"/>
                  <a:gd name="T32" fmla="*/ 80 w 120"/>
                  <a:gd name="T33" fmla="*/ 17 h 191"/>
                  <a:gd name="T34" fmla="*/ 89 w 120"/>
                  <a:gd name="T35" fmla="*/ 37 h 191"/>
                  <a:gd name="T36" fmla="*/ 87 w 120"/>
                  <a:gd name="T37" fmla="*/ 47 h 191"/>
                  <a:gd name="T38" fmla="*/ 80 w 120"/>
                  <a:gd name="T39" fmla="*/ 57 h 191"/>
                  <a:gd name="T40" fmla="*/ 40 w 120"/>
                  <a:gd name="T41" fmla="*/ 57 h 191"/>
                  <a:gd name="T42" fmla="*/ 22 w 120"/>
                  <a:gd name="T43" fmla="*/ 113 h 191"/>
                  <a:gd name="T44" fmla="*/ 19 w 120"/>
                  <a:gd name="T45" fmla="*/ 108 h 191"/>
                  <a:gd name="T46" fmla="*/ 23 w 120"/>
                  <a:gd name="T47" fmla="*/ 72 h 191"/>
                  <a:gd name="T48" fmla="*/ 29 w 120"/>
                  <a:gd name="T49" fmla="*/ 56 h 191"/>
                  <a:gd name="T50" fmla="*/ 91 w 120"/>
                  <a:gd name="T51" fmla="*/ 57 h 191"/>
                  <a:gd name="T52" fmla="*/ 99 w 120"/>
                  <a:gd name="T53" fmla="*/ 81 h 191"/>
                  <a:gd name="T54" fmla="*/ 100 w 120"/>
                  <a:gd name="T55" fmla="*/ 107 h 191"/>
                  <a:gd name="T56" fmla="*/ 92 w 120"/>
                  <a:gd name="T57" fmla="*/ 113 h 191"/>
                  <a:gd name="T58" fmla="*/ 88 w 120"/>
                  <a:gd name="T59" fmla="*/ 118 h 191"/>
                  <a:gd name="T60" fmla="*/ 24 w 120"/>
                  <a:gd name="T61" fmla="*/ 158 h 191"/>
                  <a:gd name="T62" fmla="*/ 31 w 120"/>
                  <a:gd name="T63" fmla="*/ 114 h 191"/>
                  <a:gd name="T64" fmla="*/ 24 w 120"/>
                  <a:gd name="T65" fmla="*/ 113 h 191"/>
                  <a:gd name="T66" fmla="*/ 104 w 120"/>
                  <a:gd name="T67" fmla="*/ 183 h 191"/>
                  <a:gd name="T68" fmla="*/ 8 w 120"/>
                  <a:gd name="T69" fmla="*/ 175 h 191"/>
                  <a:gd name="T70" fmla="*/ 104 w 120"/>
                  <a:gd name="T71" fmla="*/ 166 h 191"/>
                  <a:gd name="T72" fmla="*/ 104 w 120"/>
                  <a:gd name="T73" fmla="*/ 18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" h="191">
                    <a:moveTo>
                      <a:pt x="104" y="158"/>
                    </a:moveTo>
                    <a:cubicBezTo>
                      <a:pt x="96" y="120"/>
                      <a:pt x="96" y="120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0" y="119"/>
                      <a:pt x="104" y="118"/>
                      <a:pt x="106" y="114"/>
                    </a:cubicBezTo>
                    <a:cubicBezTo>
                      <a:pt x="108" y="110"/>
                      <a:pt x="110" y="105"/>
                      <a:pt x="110" y="99"/>
                    </a:cubicBezTo>
                    <a:cubicBezTo>
                      <a:pt x="110" y="92"/>
                      <a:pt x="107" y="82"/>
                      <a:pt x="105" y="72"/>
                    </a:cubicBezTo>
                    <a:cubicBezTo>
                      <a:pt x="103" y="67"/>
                      <a:pt x="101" y="62"/>
                      <a:pt x="100" y="58"/>
                    </a:cubicBezTo>
                    <a:cubicBezTo>
                      <a:pt x="98" y="54"/>
                      <a:pt x="97" y="51"/>
                      <a:pt x="95" y="48"/>
                    </a:cubicBezTo>
                    <a:cubicBezTo>
                      <a:pt x="96" y="46"/>
                      <a:pt x="96" y="43"/>
                      <a:pt x="97" y="40"/>
                    </a:cubicBezTo>
                    <a:cubicBezTo>
                      <a:pt x="97" y="39"/>
                      <a:pt x="97" y="38"/>
                      <a:pt x="97" y="37"/>
                    </a:cubicBezTo>
                    <a:cubicBezTo>
                      <a:pt x="97" y="17"/>
                      <a:pt x="80" y="0"/>
                      <a:pt x="60" y="0"/>
                    </a:cubicBezTo>
                    <a:cubicBezTo>
                      <a:pt x="41" y="0"/>
                      <a:pt x="25" y="15"/>
                      <a:pt x="23" y="33"/>
                    </a:cubicBezTo>
                    <a:cubicBezTo>
                      <a:pt x="23" y="34"/>
                      <a:pt x="23" y="36"/>
                      <a:pt x="23" y="37"/>
                    </a:cubicBezTo>
                    <a:cubicBezTo>
                      <a:pt x="23" y="41"/>
                      <a:pt x="24" y="44"/>
                      <a:pt x="25" y="47"/>
                    </a:cubicBezTo>
                    <a:cubicBezTo>
                      <a:pt x="23" y="50"/>
                      <a:pt x="21" y="53"/>
                      <a:pt x="20" y="56"/>
                    </a:cubicBezTo>
                    <a:cubicBezTo>
                      <a:pt x="17" y="62"/>
                      <a:pt x="15" y="70"/>
                      <a:pt x="13" y="78"/>
                    </a:cubicBezTo>
                    <a:cubicBezTo>
                      <a:pt x="11" y="85"/>
                      <a:pt x="10" y="93"/>
                      <a:pt x="10" y="99"/>
                    </a:cubicBezTo>
                    <a:cubicBezTo>
                      <a:pt x="10" y="103"/>
                      <a:pt x="11" y="107"/>
                      <a:pt x="11" y="109"/>
                    </a:cubicBezTo>
                    <a:cubicBezTo>
                      <a:pt x="12" y="112"/>
                      <a:pt x="12" y="113"/>
                      <a:pt x="13" y="115"/>
                    </a:cubicBezTo>
                    <a:cubicBezTo>
                      <a:pt x="14" y="117"/>
                      <a:pt x="16" y="119"/>
                      <a:pt x="18" y="120"/>
                    </a:cubicBezTo>
                    <a:cubicBezTo>
                      <a:pt x="20" y="121"/>
                      <a:pt x="21" y="121"/>
                      <a:pt x="23" y="121"/>
                    </a:cubicBezTo>
                    <a:cubicBezTo>
                      <a:pt x="16" y="158"/>
                      <a:pt x="16" y="158"/>
                      <a:pt x="16" y="158"/>
                    </a:cubicBezTo>
                    <a:cubicBezTo>
                      <a:pt x="7" y="158"/>
                      <a:pt x="0" y="166"/>
                      <a:pt x="0" y="175"/>
                    </a:cubicBezTo>
                    <a:cubicBezTo>
                      <a:pt x="0" y="184"/>
                      <a:pt x="7" y="191"/>
                      <a:pt x="16" y="191"/>
                    </a:cubicBezTo>
                    <a:cubicBezTo>
                      <a:pt x="104" y="191"/>
                      <a:pt x="104" y="191"/>
                      <a:pt x="104" y="191"/>
                    </a:cubicBezTo>
                    <a:cubicBezTo>
                      <a:pt x="113" y="191"/>
                      <a:pt x="120" y="184"/>
                      <a:pt x="120" y="175"/>
                    </a:cubicBezTo>
                    <a:cubicBezTo>
                      <a:pt x="120" y="166"/>
                      <a:pt x="113" y="158"/>
                      <a:pt x="104" y="158"/>
                    </a:cubicBezTo>
                    <a:close/>
                    <a:moveTo>
                      <a:pt x="33" y="47"/>
                    </a:moveTo>
                    <a:cubicBezTo>
                      <a:pt x="33" y="47"/>
                      <a:pt x="33" y="47"/>
                      <a:pt x="33" y="47"/>
                    </a:cubicBezTo>
                    <a:cubicBezTo>
                      <a:pt x="32" y="44"/>
                      <a:pt x="31" y="40"/>
                      <a:pt x="31" y="37"/>
                    </a:cubicBezTo>
                    <a:cubicBezTo>
                      <a:pt x="31" y="36"/>
                      <a:pt x="31" y="35"/>
                      <a:pt x="31" y="34"/>
                    </a:cubicBezTo>
                    <a:cubicBezTo>
                      <a:pt x="32" y="27"/>
                      <a:pt x="35" y="21"/>
                      <a:pt x="40" y="17"/>
                    </a:cubicBezTo>
                    <a:cubicBezTo>
                      <a:pt x="45" y="11"/>
                      <a:pt x="52" y="8"/>
                      <a:pt x="60" y="8"/>
                    </a:cubicBezTo>
                    <a:cubicBezTo>
                      <a:pt x="68" y="8"/>
                      <a:pt x="75" y="11"/>
                      <a:pt x="80" y="17"/>
                    </a:cubicBezTo>
                    <a:cubicBezTo>
                      <a:pt x="85" y="22"/>
                      <a:pt x="89" y="29"/>
                      <a:pt x="89" y="37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89" y="38"/>
                      <a:pt x="89" y="39"/>
                      <a:pt x="89" y="40"/>
                    </a:cubicBezTo>
                    <a:cubicBezTo>
                      <a:pt x="88" y="42"/>
                      <a:pt x="88" y="45"/>
                      <a:pt x="87" y="47"/>
                    </a:cubicBezTo>
                    <a:cubicBezTo>
                      <a:pt x="87" y="47"/>
                      <a:pt x="87" y="48"/>
                      <a:pt x="87" y="48"/>
                    </a:cubicBezTo>
                    <a:cubicBezTo>
                      <a:pt x="85" y="51"/>
                      <a:pt x="83" y="55"/>
                      <a:pt x="80" y="57"/>
                    </a:cubicBezTo>
                    <a:cubicBezTo>
                      <a:pt x="75" y="63"/>
                      <a:pt x="68" y="66"/>
                      <a:pt x="60" y="66"/>
                    </a:cubicBezTo>
                    <a:cubicBezTo>
                      <a:pt x="52" y="66"/>
                      <a:pt x="45" y="63"/>
                      <a:pt x="40" y="57"/>
                    </a:cubicBezTo>
                    <a:cubicBezTo>
                      <a:pt x="37" y="55"/>
                      <a:pt x="34" y="51"/>
                      <a:pt x="33" y="47"/>
                    </a:cubicBezTo>
                    <a:close/>
                    <a:moveTo>
                      <a:pt x="22" y="113"/>
                    </a:moveTo>
                    <a:cubicBezTo>
                      <a:pt x="21" y="112"/>
                      <a:pt x="21" y="112"/>
                      <a:pt x="21" y="112"/>
                    </a:cubicBezTo>
                    <a:cubicBezTo>
                      <a:pt x="20" y="112"/>
                      <a:pt x="20" y="111"/>
                      <a:pt x="19" y="108"/>
                    </a:cubicBezTo>
                    <a:cubicBezTo>
                      <a:pt x="19" y="106"/>
                      <a:pt x="18" y="103"/>
                      <a:pt x="18" y="99"/>
                    </a:cubicBezTo>
                    <a:cubicBezTo>
                      <a:pt x="18" y="92"/>
                      <a:pt x="20" y="82"/>
                      <a:pt x="23" y="72"/>
                    </a:cubicBezTo>
                    <a:cubicBezTo>
                      <a:pt x="24" y="68"/>
                      <a:pt x="26" y="63"/>
                      <a:pt x="27" y="59"/>
                    </a:cubicBezTo>
                    <a:cubicBezTo>
                      <a:pt x="28" y="58"/>
                      <a:pt x="28" y="57"/>
                      <a:pt x="29" y="56"/>
                    </a:cubicBezTo>
                    <a:cubicBezTo>
                      <a:pt x="35" y="67"/>
                      <a:pt x="47" y="74"/>
                      <a:pt x="60" y="74"/>
                    </a:cubicBezTo>
                    <a:cubicBezTo>
                      <a:pt x="73" y="74"/>
                      <a:pt x="84" y="67"/>
                      <a:pt x="91" y="57"/>
                    </a:cubicBezTo>
                    <a:cubicBezTo>
                      <a:pt x="91" y="58"/>
                      <a:pt x="92" y="59"/>
                      <a:pt x="92" y="61"/>
                    </a:cubicBezTo>
                    <a:cubicBezTo>
                      <a:pt x="95" y="67"/>
                      <a:pt x="97" y="74"/>
                      <a:pt x="99" y="81"/>
                    </a:cubicBezTo>
                    <a:cubicBezTo>
                      <a:pt x="101" y="88"/>
                      <a:pt x="102" y="95"/>
                      <a:pt x="102" y="99"/>
                    </a:cubicBezTo>
                    <a:cubicBezTo>
                      <a:pt x="102" y="103"/>
                      <a:pt x="101" y="105"/>
                      <a:pt x="100" y="107"/>
                    </a:cubicBezTo>
                    <a:cubicBezTo>
                      <a:pt x="99" y="110"/>
                      <a:pt x="98" y="111"/>
                      <a:pt x="97" y="112"/>
                    </a:cubicBezTo>
                    <a:cubicBezTo>
                      <a:pt x="96" y="113"/>
                      <a:pt x="94" y="113"/>
                      <a:pt x="92" y="113"/>
                    </a:cubicBezTo>
                    <a:cubicBezTo>
                      <a:pt x="90" y="113"/>
                      <a:pt x="89" y="113"/>
                      <a:pt x="89" y="114"/>
                    </a:cubicBezTo>
                    <a:cubicBezTo>
                      <a:pt x="88" y="115"/>
                      <a:pt x="88" y="116"/>
                      <a:pt x="88" y="118"/>
                    </a:cubicBezTo>
                    <a:cubicBezTo>
                      <a:pt x="96" y="158"/>
                      <a:pt x="96" y="158"/>
                      <a:pt x="96" y="158"/>
                    </a:cubicBezTo>
                    <a:cubicBezTo>
                      <a:pt x="24" y="158"/>
                      <a:pt x="24" y="158"/>
                      <a:pt x="24" y="15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16"/>
                      <a:pt x="32" y="115"/>
                      <a:pt x="31" y="114"/>
                    </a:cubicBezTo>
                    <a:cubicBezTo>
                      <a:pt x="30" y="113"/>
                      <a:pt x="29" y="113"/>
                      <a:pt x="28" y="113"/>
                    </a:cubicBezTo>
                    <a:cubicBezTo>
                      <a:pt x="26" y="113"/>
                      <a:pt x="25" y="113"/>
                      <a:pt x="24" y="113"/>
                    </a:cubicBezTo>
                    <a:cubicBezTo>
                      <a:pt x="23" y="113"/>
                      <a:pt x="22" y="113"/>
                      <a:pt x="22" y="113"/>
                    </a:cubicBezTo>
                    <a:close/>
                    <a:moveTo>
                      <a:pt x="104" y="183"/>
                    </a:moveTo>
                    <a:cubicBezTo>
                      <a:pt x="16" y="183"/>
                      <a:pt x="16" y="183"/>
                      <a:pt x="16" y="183"/>
                    </a:cubicBezTo>
                    <a:cubicBezTo>
                      <a:pt x="11" y="183"/>
                      <a:pt x="8" y="179"/>
                      <a:pt x="8" y="175"/>
                    </a:cubicBezTo>
                    <a:cubicBezTo>
                      <a:pt x="8" y="170"/>
                      <a:pt x="11" y="166"/>
                      <a:pt x="16" y="166"/>
                    </a:cubicBezTo>
                    <a:cubicBezTo>
                      <a:pt x="104" y="166"/>
                      <a:pt x="104" y="166"/>
                      <a:pt x="104" y="166"/>
                    </a:cubicBezTo>
                    <a:cubicBezTo>
                      <a:pt x="108" y="166"/>
                      <a:pt x="112" y="170"/>
                      <a:pt x="112" y="175"/>
                    </a:cubicBezTo>
                    <a:cubicBezTo>
                      <a:pt x="112" y="179"/>
                      <a:pt x="108" y="183"/>
                      <a:pt x="104" y="1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41873">
                  <a:defRPr/>
                </a:pPr>
                <a:endParaRPr lang="ru-RU"/>
              </a:p>
            </p:txBody>
          </p:sp>
        </p:grpSp>
      </p:grpSp>
      <p:sp>
        <p:nvSpPr>
          <p:cNvPr id="6198" name="TextBox 363"/>
          <p:cNvSpPr txBox="1">
            <a:spLocks noChangeArrowheads="1"/>
          </p:cNvSpPr>
          <p:nvPr/>
        </p:nvSpPr>
        <p:spPr bwMode="auto">
          <a:xfrm>
            <a:off x="10637581" y="3321869"/>
            <a:ext cx="1552216" cy="84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183" tIns="62092" rIns="124183" bIns="6209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chemeClr val="bg1"/>
                </a:solidFill>
                <a:latin typeface="DIN Pro Cond Bold" pitchFamily="34" charset="-52"/>
              </a:rPr>
              <a:t>Первичный рынок пантов</a:t>
            </a:r>
          </a:p>
          <a:p>
            <a:pPr eaLnBrk="1" hangingPunct="1"/>
            <a:r>
              <a:rPr lang="ru-RU" altLang="ru-RU">
                <a:solidFill>
                  <a:schemeClr val="bg1"/>
                </a:solidFill>
                <a:latin typeface="DIN Pro Cond Bold" pitchFamily="34" charset="-52"/>
              </a:rPr>
              <a:t>700-900</a:t>
            </a:r>
            <a:r>
              <a:rPr lang="ru-RU" altLang="ru-RU" sz="1200">
                <a:solidFill>
                  <a:schemeClr val="bg1"/>
                </a:solidFill>
                <a:latin typeface="DIN Pro Cond" pitchFamily="34" charset="-52"/>
              </a:rPr>
              <a:t>млн руб.</a:t>
            </a:r>
          </a:p>
        </p:txBody>
      </p:sp>
      <p:sp>
        <p:nvSpPr>
          <p:cNvPr id="6199" name="TextBox 371"/>
          <p:cNvSpPr txBox="1">
            <a:spLocks noChangeArrowheads="1"/>
          </p:cNvSpPr>
          <p:nvPr/>
        </p:nvSpPr>
        <p:spPr bwMode="auto">
          <a:xfrm>
            <a:off x="10064626" y="5896198"/>
            <a:ext cx="1590307" cy="84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183" tIns="62092" rIns="124183" bIns="6209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chemeClr val="bg1"/>
                </a:solidFill>
                <a:latin typeface="DIN Pro Cond Bold" pitchFamily="34" charset="-52"/>
              </a:rPr>
              <a:t>Социальные трансферы</a:t>
            </a:r>
          </a:p>
          <a:p>
            <a:pPr eaLnBrk="1" hangingPunct="1"/>
            <a:r>
              <a:rPr lang="ru-RU" altLang="ru-RU">
                <a:solidFill>
                  <a:schemeClr val="bg1"/>
                </a:solidFill>
                <a:latin typeface="DIN Pro Cond Bold" pitchFamily="34" charset="-52"/>
              </a:rPr>
              <a:t>500-600</a:t>
            </a:r>
            <a:r>
              <a:rPr lang="ru-RU" altLang="ru-RU" sz="1200">
                <a:solidFill>
                  <a:schemeClr val="bg1"/>
                </a:solidFill>
                <a:latin typeface="DIN Pro Cond" pitchFamily="34" charset="-52"/>
              </a:rPr>
              <a:t>млн руб.</a:t>
            </a:r>
          </a:p>
        </p:txBody>
      </p:sp>
      <p:sp>
        <p:nvSpPr>
          <p:cNvPr id="6200" name="TextBox 372"/>
          <p:cNvSpPr txBox="1">
            <a:spLocks noChangeArrowheads="1"/>
          </p:cNvSpPr>
          <p:nvPr/>
        </p:nvSpPr>
        <p:spPr bwMode="auto">
          <a:xfrm>
            <a:off x="10666149" y="5137548"/>
            <a:ext cx="1523647" cy="84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183" tIns="62092" rIns="124183" bIns="6209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chemeClr val="bg1"/>
                </a:solidFill>
                <a:latin typeface="DIN Pro Cond Bold" pitchFamily="34" charset="-52"/>
              </a:rPr>
              <a:t>Вылов рыбы</a:t>
            </a:r>
          </a:p>
          <a:p>
            <a:pPr eaLnBrk="1" hangingPunct="1"/>
            <a:r>
              <a:rPr lang="ru-RU" altLang="ru-RU">
                <a:solidFill>
                  <a:schemeClr val="bg1"/>
                </a:solidFill>
                <a:latin typeface="DIN Pro Cond Bold" pitchFamily="34" charset="-52"/>
              </a:rPr>
              <a:t>300-400</a:t>
            </a:r>
            <a:r>
              <a:rPr lang="ru-RU" altLang="ru-RU" sz="1200">
                <a:solidFill>
                  <a:schemeClr val="bg1"/>
                </a:solidFill>
                <a:latin typeface="DIN Pro Cond" pitchFamily="34" charset="-52"/>
              </a:rPr>
              <a:t>млн руб.</a:t>
            </a:r>
          </a:p>
        </p:txBody>
      </p:sp>
      <p:sp>
        <p:nvSpPr>
          <p:cNvPr id="6201" name="TextBox 373"/>
          <p:cNvSpPr txBox="1">
            <a:spLocks noChangeArrowheads="1"/>
          </p:cNvSpPr>
          <p:nvPr/>
        </p:nvSpPr>
        <p:spPr bwMode="auto">
          <a:xfrm>
            <a:off x="10339200" y="4253515"/>
            <a:ext cx="1552216" cy="84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183" tIns="62092" rIns="124183" bIns="6209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chemeClr val="bg1"/>
                </a:solidFill>
                <a:latin typeface="DIN Pro Cond Bold" pitchFamily="34" charset="-52"/>
              </a:rPr>
              <a:t>Первичный рынок мяса</a:t>
            </a:r>
          </a:p>
          <a:p>
            <a:pPr eaLnBrk="1" hangingPunct="1"/>
            <a:r>
              <a:rPr lang="ru-RU" altLang="ru-RU">
                <a:solidFill>
                  <a:schemeClr val="bg1"/>
                </a:solidFill>
                <a:latin typeface="DIN Pro Cond Bold" pitchFamily="34" charset="-52"/>
              </a:rPr>
              <a:t>700-800</a:t>
            </a:r>
            <a:r>
              <a:rPr lang="ru-RU" altLang="ru-RU" sz="1200">
                <a:solidFill>
                  <a:schemeClr val="bg1"/>
                </a:solidFill>
                <a:latin typeface="DIN Pro Cond" pitchFamily="34" charset="-52"/>
              </a:rPr>
              <a:t>млн руб.</a:t>
            </a:r>
          </a:p>
        </p:txBody>
      </p:sp>
      <p:sp>
        <p:nvSpPr>
          <p:cNvPr id="6202" name="TextBox 374"/>
          <p:cNvSpPr txBox="1">
            <a:spLocks noChangeArrowheads="1"/>
          </p:cNvSpPr>
          <p:nvPr/>
        </p:nvSpPr>
        <p:spPr bwMode="auto">
          <a:xfrm>
            <a:off x="2392427" y="1693471"/>
            <a:ext cx="1184001" cy="74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183" tIns="62092" rIns="124183" bIns="6209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DIN Pro Cond" pitchFamily="34" charset="-52"/>
              </a:rPr>
              <a:t>Кочевое</a:t>
            </a:r>
          </a:p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DIN Pro Cond" pitchFamily="34" charset="-52"/>
              </a:rPr>
              <a:t>население</a:t>
            </a:r>
          </a:p>
          <a:p>
            <a:pPr algn="ctr" eaLnBrk="1" hangingPunct="1"/>
            <a:r>
              <a:rPr lang="ru-RU" altLang="ru-RU" sz="1600">
                <a:solidFill>
                  <a:schemeClr val="tx2"/>
                </a:solidFill>
                <a:latin typeface="DIN Pro Cond Bold" pitchFamily="34" charset="-52"/>
              </a:rPr>
              <a:t>13,5 тыс.</a:t>
            </a:r>
          </a:p>
        </p:txBody>
      </p:sp>
      <p:sp>
        <p:nvSpPr>
          <p:cNvPr id="6203" name="TextBox 375"/>
          <p:cNvSpPr txBox="1">
            <a:spLocks noChangeArrowheads="1"/>
          </p:cNvSpPr>
          <p:nvPr/>
        </p:nvSpPr>
        <p:spPr bwMode="auto">
          <a:xfrm>
            <a:off x="921155" y="2515605"/>
            <a:ext cx="1150671" cy="92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183" tIns="62092" rIns="124183" bIns="6209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DIN Pro Cond" pitchFamily="34" charset="-52"/>
              </a:rPr>
              <a:t>Полукочевые</a:t>
            </a:r>
          </a:p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DIN Pro Cond" pitchFamily="34" charset="-52"/>
              </a:rPr>
              <a:t>семьи</a:t>
            </a:r>
          </a:p>
          <a:p>
            <a:pPr algn="ctr" eaLnBrk="1" hangingPunct="1"/>
            <a:r>
              <a:rPr lang="ru-RU" altLang="ru-RU" sz="1600">
                <a:solidFill>
                  <a:schemeClr val="tx2"/>
                </a:solidFill>
                <a:latin typeface="DIN Pro Cond Bold" pitchFamily="34" charset="-52"/>
              </a:rPr>
              <a:t>1,8 тыс.</a:t>
            </a:r>
          </a:p>
        </p:txBody>
      </p:sp>
      <p:sp>
        <p:nvSpPr>
          <p:cNvPr id="6204" name="TextBox 376"/>
          <p:cNvSpPr txBox="1">
            <a:spLocks noChangeArrowheads="1"/>
          </p:cNvSpPr>
          <p:nvPr/>
        </p:nvSpPr>
        <p:spPr bwMode="auto">
          <a:xfrm>
            <a:off x="2400363" y="2515606"/>
            <a:ext cx="1184001" cy="74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183" tIns="62092" rIns="124183" bIns="62092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DIN Pro Cond" pitchFamily="34" charset="-52"/>
              </a:rPr>
              <a:t>Полукочевое</a:t>
            </a:r>
          </a:p>
          <a:p>
            <a:pPr algn="ctr" eaLnBrk="1" hangingPunct="1"/>
            <a:r>
              <a:rPr lang="ru-RU" altLang="ru-RU" sz="1200">
                <a:solidFill>
                  <a:schemeClr val="tx2"/>
                </a:solidFill>
                <a:latin typeface="DIN Pro Cond" pitchFamily="34" charset="-52"/>
              </a:rPr>
              <a:t>население</a:t>
            </a:r>
          </a:p>
          <a:p>
            <a:pPr algn="ctr" eaLnBrk="1" hangingPunct="1"/>
            <a:r>
              <a:rPr lang="ru-RU" altLang="ru-RU" sz="1600">
                <a:solidFill>
                  <a:schemeClr val="tx2"/>
                </a:solidFill>
                <a:latin typeface="DIN Pro Cond Bold" pitchFamily="34" charset="-52"/>
              </a:rPr>
              <a:t>5,2 тыс.</a:t>
            </a:r>
          </a:p>
        </p:txBody>
      </p:sp>
      <p:cxnSp>
        <p:nvCxnSpPr>
          <p:cNvPr id="386" name="Прямая соединительная линия 385"/>
          <p:cNvCxnSpPr/>
          <p:nvPr/>
        </p:nvCxnSpPr>
        <p:spPr>
          <a:xfrm flipH="1">
            <a:off x="3573253" y="2268013"/>
            <a:ext cx="31266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06" name="Группа 305"/>
          <p:cNvGrpSpPr>
            <a:grpSpLocks/>
          </p:cNvGrpSpPr>
          <p:nvPr/>
        </p:nvGrpSpPr>
        <p:grpSpPr bwMode="auto">
          <a:xfrm>
            <a:off x="3758948" y="1556978"/>
            <a:ext cx="1883926" cy="1336366"/>
            <a:chOff x="3757498" y="1557586"/>
            <a:chExt cx="1883828" cy="1336784"/>
          </a:xfrm>
        </p:grpSpPr>
        <p:grpSp>
          <p:nvGrpSpPr>
            <p:cNvPr id="6230" name="Группа 99"/>
            <p:cNvGrpSpPr>
              <a:grpSpLocks/>
            </p:cNvGrpSpPr>
            <p:nvPr/>
          </p:nvGrpSpPr>
          <p:grpSpPr bwMode="auto">
            <a:xfrm>
              <a:off x="3757498" y="1557586"/>
              <a:ext cx="1883828" cy="1336784"/>
              <a:chOff x="9324562" y="1557586"/>
              <a:chExt cx="1883828" cy="1336784"/>
            </a:xfrm>
          </p:grpSpPr>
          <p:sp>
            <p:nvSpPr>
              <p:cNvPr id="104" name="Овал 103"/>
              <p:cNvSpPr/>
              <p:nvPr/>
            </p:nvSpPr>
            <p:spPr>
              <a:xfrm>
                <a:off x="9819722" y="1557586"/>
                <a:ext cx="1336296" cy="13367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1873">
                  <a:defRPr/>
                </a:pPr>
                <a:endParaRPr lang="ru-RU"/>
              </a:p>
            </p:txBody>
          </p:sp>
          <p:sp>
            <p:nvSpPr>
              <p:cNvPr id="6233" name="TextBox 104"/>
              <p:cNvSpPr txBox="1">
                <a:spLocks noChangeArrowheads="1"/>
              </p:cNvSpPr>
              <p:nvPr/>
            </p:nvSpPr>
            <p:spPr bwMode="auto">
              <a:xfrm>
                <a:off x="9768230" y="1779134"/>
                <a:ext cx="1440160" cy="910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4183" tIns="62092" rIns="124183" bIns="62092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241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241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241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241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100">
                    <a:solidFill>
                      <a:schemeClr val="tx2"/>
                    </a:solidFill>
                    <a:latin typeface="DIN Pro Cond Bold" pitchFamily="34" charset="-52"/>
                  </a:rPr>
                  <a:t>Ведущие ТОЖ</a:t>
                </a:r>
              </a:p>
              <a:p>
                <a:pPr algn="ctr" eaLnBrk="1" hangingPunct="1"/>
                <a:r>
                  <a:rPr lang="ru-RU" altLang="ru-RU">
                    <a:solidFill>
                      <a:schemeClr val="tx2"/>
                    </a:solidFill>
                    <a:latin typeface="DIN Pro Cond Bold" pitchFamily="34" charset="-52"/>
                  </a:rPr>
                  <a:t>18,7</a:t>
                </a:r>
              </a:p>
              <a:p>
                <a:pPr algn="ctr" eaLnBrk="1" hangingPunct="1"/>
                <a:endParaRPr lang="ru-RU" altLang="ru-RU" sz="1600">
                  <a:solidFill>
                    <a:schemeClr val="tx2"/>
                  </a:solidFill>
                  <a:latin typeface="DIN Pro Cond" pitchFamily="34" charset="-52"/>
                </a:endParaRPr>
              </a:p>
            </p:txBody>
          </p:sp>
          <p:sp>
            <p:nvSpPr>
              <p:cNvPr id="106" name="Овал 105"/>
              <p:cNvSpPr/>
              <p:nvPr/>
            </p:nvSpPr>
            <p:spPr>
              <a:xfrm>
                <a:off x="9324562" y="1862411"/>
                <a:ext cx="728456" cy="727134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41873">
                  <a:defRPr/>
                </a:pPr>
                <a:endParaRPr lang="ru-RU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3885025" y="2053705"/>
              <a:ext cx="473409" cy="371482"/>
              <a:chOff x="5481638" y="2951163"/>
              <a:chExt cx="1223962" cy="960437"/>
            </a:xfrm>
            <a:solidFill>
              <a:schemeClr val="bg1"/>
            </a:solidFill>
          </p:grpSpPr>
          <p:sp>
            <p:nvSpPr>
              <p:cNvPr id="23" name="Freeform 15"/>
              <p:cNvSpPr>
                <a:spLocks noEditPoints="1"/>
              </p:cNvSpPr>
              <p:nvPr/>
            </p:nvSpPr>
            <p:spPr bwMode="auto">
              <a:xfrm>
                <a:off x="5481638" y="3398838"/>
                <a:ext cx="1223962" cy="300037"/>
              </a:xfrm>
              <a:custGeom>
                <a:avLst/>
                <a:gdLst>
                  <a:gd name="T0" fmla="*/ 32 w 323"/>
                  <a:gd name="T1" fmla="*/ 26 h 79"/>
                  <a:gd name="T2" fmla="*/ 36 w 323"/>
                  <a:gd name="T3" fmla="*/ 22 h 79"/>
                  <a:gd name="T4" fmla="*/ 101 w 323"/>
                  <a:gd name="T5" fmla="*/ 22 h 79"/>
                  <a:gd name="T6" fmla="*/ 105 w 323"/>
                  <a:gd name="T7" fmla="*/ 26 h 79"/>
                  <a:gd name="T8" fmla="*/ 101 w 323"/>
                  <a:gd name="T9" fmla="*/ 30 h 79"/>
                  <a:gd name="T10" fmla="*/ 36 w 323"/>
                  <a:gd name="T11" fmla="*/ 30 h 79"/>
                  <a:gd name="T12" fmla="*/ 32 w 323"/>
                  <a:gd name="T13" fmla="*/ 26 h 79"/>
                  <a:gd name="T14" fmla="*/ 319 w 323"/>
                  <a:gd name="T15" fmla="*/ 28 h 79"/>
                  <a:gd name="T16" fmla="*/ 323 w 323"/>
                  <a:gd name="T17" fmla="*/ 4 h 79"/>
                  <a:gd name="T18" fmla="*/ 319 w 323"/>
                  <a:gd name="T19" fmla="*/ 0 h 79"/>
                  <a:gd name="T20" fmla="*/ 315 w 323"/>
                  <a:gd name="T21" fmla="*/ 4 h 79"/>
                  <a:gd name="T22" fmla="*/ 312 w 323"/>
                  <a:gd name="T23" fmla="*/ 22 h 79"/>
                  <a:gd name="T24" fmla="*/ 246 w 323"/>
                  <a:gd name="T25" fmla="*/ 22 h 79"/>
                  <a:gd name="T26" fmla="*/ 242 w 323"/>
                  <a:gd name="T27" fmla="*/ 26 h 79"/>
                  <a:gd name="T28" fmla="*/ 246 w 323"/>
                  <a:gd name="T29" fmla="*/ 30 h 79"/>
                  <a:gd name="T30" fmla="*/ 309 w 323"/>
                  <a:gd name="T31" fmla="*/ 30 h 79"/>
                  <a:gd name="T32" fmla="*/ 295 w 323"/>
                  <a:gd name="T33" fmla="*/ 52 h 79"/>
                  <a:gd name="T34" fmla="*/ 248 w 323"/>
                  <a:gd name="T35" fmla="*/ 71 h 79"/>
                  <a:gd name="T36" fmla="*/ 230 w 323"/>
                  <a:gd name="T37" fmla="*/ 71 h 79"/>
                  <a:gd name="T38" fmla="*/ 226 w 323"/>
                  <a:gd name="T39" fmla="*/ 75 h 79"/>
                  <a:gd name="T40" fmla="*/ 230 w 323"/>
                  <a:gd name="T41" fmla="*/ 79 h 79"/>
                  <a:gd name="T42" fmla="*/ 248 w 323"/>
                  <a:gd name="T43" fmla="*/ 79 h 79"/>
                  <a:gd name="T44" fmla="*/ 319 w 323"/>
                  <a:gd name="T45" fmla="*/ 28 h 79"/>
                  <a:gd name="T46" fmla="*/ 319 w 323"/>
                  <a:gd name="T47" fmla="*/ 28 h 79"/>
                  <a:gd name="T48" fmla="*/ 118 w 323"/>
                  <a:gd name="T49" fmla="*/ 50 h 79"/>
                  <a:gd name="T50" fmla="*/ 112 w 323"/>
                  <a:gd name="T51" fmla="*/ 51 h 79"/>
                  <a:gd name="T52" fmla="*/ 99 w 323"/>
                  <a:gd name="T53" fmla="*/ 71 h 79"/>
                  <a:gd name="T54" fmla="*/ 68 w 323"/>
                  <a:gd name="T55" fmla="*/ 71 h 79"/>
                  <a:gd name="T56" fmla="*/ 87 w 323"/>
                  <a:gd name="T57" fmla="*/ 43 h 79"/>
                  <a:gd name="T58" fmla="*/ 85 w 323"/>
                  <a:gd name="T59" fmla="*/ 37 h 79"/>
                  <a:gd name="T60" fmla="*/ 80 w 323"/>
                  <a:gd name="T61" fmla="*/ 38 h 79"/>
                  <a:gd name="T62" fmla="*/ 58 w 323"/>
                  <a:gd name="T63" fmla="*/ 71 h 79"/>
                  <a:gd name="T64" fmla="*/ 27 w 323"/>
                  <a:gd name="T65" fmla="*/ 71 h 79"/>
                  <a:gd name="T66" fmla="*/ 46 w 323"/>
                  <a:gd name="T67" fmla="*/ 43 h 79"/>
                  <a:gd name="T68" fmla="*/ 45 w 323"/>
                  <a:gd name="T69" fmla="*/ 37 h 79"/>
                  <a:gd name="T70" fmla="*/ 39 w 323"/>
                  <a:gd name="T71" fmla="*/ 38 h 79"/>
                  <a:gd name="T72" fmla="*/ 18 w 323"/>
                  <a:gd name="T73" fmla="*/ 71 h 79"/>
                  <a:gd name="T74" fmla="*/ 4 w 323"/>
                  <a:gd name="T75" fmla="*/ 71 h 79"/>
                  <a:gd name="T76" fmla="*/ 0 w 323"/>
                  <a:gd name="T77" fmla="*/ 75 h 79"/>
                  <a:gd name="T78" fmla="*/ 4 w 323"/>
                  <a:gd name="T79" fmla="*/ 79 h 79"/>
                  <a:gd name="T80" fmla="*/ 114 w 323"/>
                  <a:gd name="T81" fmla="*/ 79 h 79"/>
                  <a:gd name="T82" fmla="*/ 118 w 323"/>
                  <a:gd name="T83" fmla="*/ 75 h 79"/>
                  <a:gd name="T84" fmla="*/ 114 w 323"/>
                  <a:gd name="T85" fmla="*/ 71 h 79"/>
                  <a:gd name="T86" fmla="*/ 108 w 323"/>
                  <a:gd name="T87" fmla="*/ 71 h 79"/>
                  <a:gd name="T88" fmla="*/ 119 w 323"/>
                  <a:gd name="T89" fmla="*/ 55 h 79"/>
                  <a:gd name="T90" fmla="*/ 118 w 323"/>
                  <a:gd name="T91" fmla="*/ 5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3" h="79">
                    <a:moveTo>
                      <a:pt x="32" y="26"/>
                    </a:moveTo>
                    <a:cubicBezTo>
                      <a:pt x="32" y="24"/>
                      <a:pt x="34" y="22"/>
                      <a:pt x="36" y="22"/>
                    </a:cubicBezTo>
                    <a:cubicBezTo>
                      <a:pt x="101" y="22"/>
                      <a:pt x="101" y="22"/>
                      <a:pt x="101" y="22"/>
                    </a:cubicBezTo>
                    <a:cubicBezTo>
                      <a:pt x="103" y="22"/>
                      <a:pt x="105" y="24"/>
                      <a:pt x="105" y="26"/>
                    </a:cubicBezTo>
                    <a:cubicBezTo>
                      <a:pt x="105" y="29"/>
                      <a:pt x="103" y="30"/>
                      <a:pt x="101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4" y="30"/>
                      <a:pt x="32" y="29"/>
                      <a:pt x="32" y="26"/>
                    </a:cubicBezTo>
                    <a:close/>
                    <a:moveTo>
                      <a:pt x="319" y="28"/>
                    </a:moveTo>
                    <a:cubicBezTo>
                      <a:pt x="321" y="20"/>
                      <a:pt x="323" y="13"/>
                      <a:pt x="323" y="4"/>
                    </a:cubicBezTo>
                    <a:cubicBezTo>
                      <a:pt x="323" y="2"/>
                      <a:pt x="321" y="0"/>
                      <a:pt x="319" y="0"/>
                    </a:cubicBezTo>
                    <a:cubicBezTo>
                      <a:pt x="316" y="0"/>
                      <a:pt x="315" y="2"/>
                      <a:pt x="315" y="4"/>
                    </a:cubicBezTo>
                    <a:cubicBezTo>
                      <a:pt x="315" y="11"/>
                      <a:pt x="314" y="17"/>
                      <a:pt x="312" y="22"/>
                    </a:cubicBezTo>
                    <a:cubicBezTo>
                      <a:pt x="246" y="22"/>
                      <a:pt x="246" y="22"/>
                      <a:pt x="246" y="22"/>
                    </a:cubicBezTo>
                    <a:cubicBezTo>
                      <a:pt x="244" y="22"/>
                      <a:pt x="242" y="24"/>
                      <a:pt x="242" y="26"/>
                    </a:cubicBezTo>
                    <a:cubicBezTo>
                      <a:pt x="242" y="29"/>
                      <a:pt x="244" y="30"/>
                      <a:pt x="246" y="30"/>
                    </a:cubicBezTo>
                    <a:cubicBezTo>
                      <a:pt x="309" y="30"/>
                      <a:pt x="309" y="30"/>
                      <a:pt x="309" y="30"/>
                    </a:cubicBezTo>
                    <a:cubicBezTo>
                      <a:pt x="306" y="38"/>
                      <a:pt x="301" y="46"/>
                      <a:pt x="295" y="52"/>
                    </a:cubicBezTo>
                    <a:cubicBezTo>
                      <a:pt x="283" y="64"/>
                      <a:pt x="266" y="71"/>
                      <a:pt x="248" y="71"/>
                    </a:cubicBezTo>
                    <a:cubicBezTo>
                      <a:pt x="230" y="71"/>
                      <a:pt x="230" y="71"/>
                      <a:pt x="230" y="71"/>
                    </a:cubicBezTo>
                    <a:cubicBezTo>
                      <a:pt x="228" y="71"/>
                      <a:pt x="226" y="73"/>
                      <a:pt x="226" y="75"/>
                    </a:cubicBezTo>
                    <a:cubicBezTo>
                      <a:pt x="226" y="78"/>
                      <a:pt x="228" y="79"/>
                      <a:pt x="230" y="79"/>
                    </a:cubicBezTo>
                    <a:cubicBezTo>
                      <a:pt x="248" y="79"/>
                      <a:pt x="248" y="79"/>
                      <a:pt x="248" y="79"/>
                    </a:cubicBezTo>
                    <a:cubicBezTo>
                      <a:pt x="281" y="79"/>
                      <a:pt x="309" y="58"/>
                      <a:pt x="319" y="28"/>
                    </a:cubicBezTo>
                    <a:cubicBezTo>
                      <a:pt x="319" y="28"/>
                      <a:pt x="319" y="28"/>
                      <a:pt x="319" y="28"/>
                    </a:cubicBezTo>
                    <a:close/>
                    <a:moveTo>
                      <a:pt x="118" y="50"/>
                    </a:moveTo>
                    <a:cubicBezTo>
                      <a:pt x="116" y="48"/>
                      <a:pt x="113" y="49"/>
                      <a:pt x="112" y="51"/>
                    </a:cubicBezTo>
                    <a:cubicBezTo>
                      <a:pt x="99" y="71"/>
                      <a:pt x="99" y="71"/>
                      <a:pt x="99" y="71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8" y="41"/>
                      <a:pt x="87" y="38"/>
                      <a:pt x="85" y="37"/>
                    </a:cubicBezTo>
                    <a:cubicBezTo>
                      <a:pt x="84" y="36"/>
                      <a:pt x="81" y="36"/>
                      <a:pt x="80" y="38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1"/>
                      <a:pt x="47" y="38"/>
                      <a:pt x="45" y="37"/>
                    </a:cubicBezTo>
                    <a:cubicBezTo>
                      <a:pt x="43" y="36"/>
                      <a:pt x="41" y="36"/>
                      <a:pt x="39" y="38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2" y="71"/>
                      <a:pt x="0" y="73"/>
                      <a:pt x="0" y="75"/>
                    </a:cubicBezTo>
                    <a:cubicBezTo>
                      <a:pt x="0" y="78"/>
                      <a:pt x="2" y="79"/>
                      <a:pt x="4" y="79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7" y="79"/>
                      <a:pt x="118" y="78"/>
                      <a:pt x="118" y="75"/>
                    </a:cubicBezTo>
                    <a:cubicBezTo>
                      <a:pt x="118" y="73"/>
                      <a:pt x="117" y="71"/>
                      <a:pt x="114" y="71"/>
                    </a:cubicBezTo>
                    <a:cubicBezTo>
                      <a:pt x="108" y="71"/>
                      <a:pt x="108" y="71"/>
                      <a:pt x="108" y="71"/>
                    </a:cubicBezTo>
                    <a:cubicBezTo>
                      <a:pt x="119" y="55"/>
                      <a:pt x="119" y="55"/>
                      <a:pt x="119" y="55"/>
                    </a:cubicBezTo>
                    <a:cubicBezTo>
                      <a:pt x="120" y="53"/>
                      <a:pt x="120" y="51"/>
                      <a:pt x="11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41873">
                  <a:defRPr/>
                </a:pPr>
                <a:endParaRPr lang="ru-RU"/>
              </a:p>
            </p:txBody>
          </p:sp>
          <p:sp>
            <p:nvSpPr>
              <p:cNvPr id="24" name="Freeform 16"/>
              <p:cNvSpPr>
                <a:spLocks noEditPoints="1"/>
              </p:cNvSpPr>
              <p:nvPr/>
            </p:nvSpPr>
            <p:spPr bwMode="auto">
              <a:xfrm>
                <a:off x="5894388" y="2951163"/>
                <a:ext cx="484187" cy="960437"/>
              </a:xfrm>
              <a:custGeom>
                <a:avLst/>
                <a:gdLst>
                  <a:gd name="T0" fmla="*/ 121 w 128"/>
                  <a:gd name="T1" fmla="*/ 92 h 253"/>
                  <a:gd name="T2" fmla="*/ 111 w 128"/>
                  <a:gd name="T3" fmla="*/ 54 h 253"/>
                  <a:gd name="T4" fmla="*/ 64 w 128"/>
                  <a:gd name="T5" fmla="*/ 0 h 253"/>
                  <a:gd name="T6" fmla="*/ 17 w 128"/>
                  <a:gd name="T7" fmla="*/ 54 h 253"/>
                  <a:gd name="T8" fmla="*/ 0 w 128"/>
                  <a:gd name="T9" fmla="*/ 120 h 253"/>
                  <a:gd name="T10" fmla="*/ 14 w 128"/>
                  <a:gd name="T11" fmla="*/ 160 h 253"/>
                  <a:gd name="T12" fmla="*/ 18 w 128"/>
                  <a:gd name="T13" fmla="*/ 194 h 253"/>
                  <a:gd name="T14" fmla="*/ 22 w 128"/>
                  <a:gd name="T15" fmla="*/ 198 h 253"/>
                  <a:gd name="T16" fmla="*/ 28 w 128"/>
                  <a:gd name="T17" fmla="*/ 233 h 253"/>
                  <a:gd name="T18" fmla="*/ 64 w 128"/>
                  <a:gd name="T19" fmla="*/ 245 h 253"/>
                  <a:gd name="T20" fmla="*/ 100 w 128"/>
                  <a:gd name="T21" fmla="*/ 233 h 253"/>
                  <a:gd name="T22" fmla="*/ 105 w 128"/>
                  <a:gd name="T23" fmla="*/ 198 h 253"/>
                  <a:gd name="T24" fmla="*/ 109 w 128"/>
                  <a:gd name="T25" fmla="*/ 194 h 253"/>
                  <a:gd name="T26" fmla="*/ 110 w 128"/>
                  <a:gd name="T27" fmla="*/ 162 h 253"/>
                  <a:gd name="T28" fmla="*/ 113 w 128"/>
                  <a:gd name="T29" fmla="*/ 160 h 253"/>
                  <a:gd name="T30" fmla="*/ 119 w 128"/>
                  <a:gd name="T31" fmla="*/ 153 h 253"/>
                  <a:gd name="T32" fmla="*/ 128 w 128"/>
                  <a:gd name="T33" fmla="*/ 120 h 253"/>
                  <a:gd name="T34" fmla="*/ 86 w 128"/>
                  <a:gd name="T35" fmla="*/ 65 h 253"/>
                  <a:gd name="T36" fmla="*/ 103 w 128"/>
                  <a:gd name="T37" fmla="*/ 54 h 253"/>
                  <a:gd name="T38" fmla="*/ 64 w 128"/>
                  <a:gd name="T39" fmla="*/ 8 h 253"/>
                  <a:gd name="T40" fmla="*/ 92 w 128"/>
                  <a:gd name="T41" fmla="*/ 36 h 253"/>
                  <a:gd name="T42" fmla="*/ 64 w 128"/>
                  <a:gd name="T43" fmla="*/ 65 h 253"/>
                  <a:gd name="T44" fmla="*/ 36 w 128"/>
                  <a:gd name="T45" fmla="*/ 36 h 253"/>
                  <a:gd name="T46" fmla="*/ 64 w 128"/>
                  <a:gd name="T47" fmla="*/ 8 h 253"/>
                  <a:gd name="T48" fmla="*/ 42 w 128"/>
                  <a:gd name="T49" fmla="*/ 65 h 253"/>
                  <a:gd name="T50" fmla="*/ 25 w 128"/>
                  <a:gd name="T51" fmla="*/ 54 h 253"/>
                  <a:gd name="T52" fmla="*/ 101 w 128"/>
                  <a:gd name="T53" fmla="*/ 164 h 253"/>
                  <a:gd name="T54" fmla="*/ 26 w 128"/>
                  <a:gd name="T55" fmla="*/ 189 h 253"/>
                  <a:gd name="T56" fmla="*/ 101 w 128"/>
                  <a:gd name="T57" fmla="*/ 164 h 253"/>
                  <a:gd name="T58" fmla="*/ 68 w 128"/>
                  <a:gd name="T59" fmla="*/ 233 h 253"/>
                  <a:gd name="T60" fmla="*/ 64 w 128"/>
                  <a:gd name="T61" fmla="*/ 206 h 253"/>
                  <a:gd name="T62" fmla="*/ 60 w 128"/>
                  <a:gd name="T63" fmla="*/ 233 h 253"/>
                  <a:gd name="T64" fmla="*/ 36 w 128"/>
                  <a:gd name="T65" fmla="*/ 233 h 253"/>
                  <a:gd name="T66" fmla="*/ 92 w 128"/>
                  <a:gd name="T67" fmla="*/ 197 h 253"/>
                  <a:gd name="T68" fmla="*/ 80 w 128"/>
                  <a:gd name="T69" fmla="*/ 245 h 253"/>
                  <a:gd name="T70" fmla="*/ 109 w 128"/>
                  <a:gd name="T71" fmla="*/ 153 h 253"/>
                  <a:gd name="T72" fmla="*/ 96 w 128"/>
                  <a:gd name="T73" fmla="*/ 154 h 253"/>
                  <a:gd name="T74" fmla="*/ 90 w 128"/>
                  <a:gd name="T75" fmla="*/ 144 h 253"/>
                  <a:gd name="T76" fmla="*/ 91 w 128"/>
                  <a:gd name="T77" fmla="*/ 138 h 253"/>
                  <a:gd name="T78" fmla="*/ 99 w 128"/>
                  <a:gd name="T79" fmla="*/ 113 h 253"/>
                  <a:gd name="T80" fmla="*/ 91 w 128"/>
                  <a:gd name="T81" fmla="*/ 114 h 253"/>
                  <a:gd name="T82" fmla="*/ 85 w 128"/>
                  <a:gd name="T83" fmla="*/ 134 h 253"/>
                  <a:gd name="T84" fmla="*/ 82 w 128"/>
                  <a:gd name="T85" fmla="*/ 144 h 253"/>
                  <a:gd name="T86" fmla="*/ 41 w 128"/>
                  <a:gd name="T87" fmla="*/ 156 h 253"/>
                  <a:gd name="T88" fmla="*/ 42 w 128"/>
                  <a:gd name="T89" fmla="*/ 134 h 253"/>
                  <a:gd name="T90" fmla="*/ 36 w 128"/>
                  <a:gd name="T91" fmla="*/ 114 h 253"/>
                  <a:gd name="T92" fmla="*/ 28 w 128"/>
                  <a:gd name="T93" fmla="*/ 113 h 253"/>
                  <a:gd name="T94" fmla="*/ 35 w 128"/>
                  <a:gd name="T95" fmla="*/ 138 h 253"/>
                  <a:gd name="T96" fmla="*/ 37 w 128"/>
                  <a:gd name="T97" fmla="*/ 144 h 253"/>
                  <a:gd name="T98" fmla="*/ 31 w 128"/>
                  <a:gd name="T99" fmla="*/ 154 h 253"/>
                  <a:gd name="T100" fmla="*/ 23 w 128"/>
                  <a:gd name="T101" fmla="*/ 155 h 253"/>
                  <a:gd name="T102" fmla="*/ 15 w 128"/>
                  <a:gd name="T103" fmla="*/ 150 h 253"/>
                  <a:gd name="T104" fmla="*/ 12 w 128"/>
                  <a:gd name="T105" fmla="*/ 143 h 253"/>
                  <a:gd name="T106" fmla="*/ 25 w 128"/>
                  <a:gd name="T107" fmla="*/ 73 h 253"/>
                  <a:gd name="T108" fmla="*/ 114 w 128"/>
                  <a:gd name="T109" fmla="*/ 95 h 253"/>
                  <a:gd name="T110" fmla="*/ 114 w 128"/>
                  <a:gd name="T111" fmla="*/ 14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8" h="253">
                    <a:moveTo>
                      <a:pt x="128" y="120"/>
                    </a:moveTo>
                    <a:cubicBezTo>
                      <a:pt x="128" y="111"/>
                      <a:pt x="125" y="101"/>
                      <a:pt x="121" y="92"/>
                    </a:cubicBezTo>
                    <a:cubicBezTo>
                      <a:pt x="117" y="84"/>
                      <a:pt x="113" y="76"/>
                      <a:pt x="108" y="69"/>
                    </a:cubicBezTo>
                    <a:cubicBezTo>
                      <a:pt x="110" y="64"/>
                      <a:pt x="111" y="59"/>
                      <a:pt x="111" y="54"/>
                    </a:cubicBezTo>
                    <a:cubicBezTo>
                      <a:pt x="111" y="41"/>
                      <a:pt x="105" y="29"/>
                      <a:pt x="96" y="21"/>
                    </a:cubicBezTo>
                    <a:cubicBezTo>
                      <a:pt x="91" y="8"/>
                      <a:pt x="78" y="0"/>
                      <a:pt x="64" y="0"/>
                    </a:cubicBezTo>
                    <a:cubicBezTo>
                      <a:pt x="50" y="0"/>
                      <a:pt x="37" y="8"/>
                      <a:pt x="31" y="21"/>
                    </a:cubicBezTo>
                    <a:cubicBezTo>
                      <a:pt x="22" y="29"/>
                      <a:pt x="17" y="41"/>
                      <a:pt x="17" y="54"/>
                    </a:cubicBezTo>
                    <a:cubicBezTo>
                      <a:pt x="17" y="59"/>
                      <a:pt x="18" y="64"/>
                      <a:pt x="19" y="68"/>
                    </a:cubicBezTo>
                    <a:cubicBezTo>
                      <a:pt x="10" y="81"/>
                      <a:pt x="0" y="99"/>
                      <a:pt x="0" y="120"/>
                    </a:cubicBezTo>
                    <a:cubicBezTo>
                      <a:pt x="0" y="134"/>
                      <a:pt x="3" y="145"/>
                      <a:pt x="7" y="152"/>
                    </a:cubicBezTo>
                    <a:cubicBezTo>
                      <a:pt x="9" y="155"/>
                      <a:pt x="11" y="158"/>
                      <a:pt x="14" y="160"/>
                    </a:cubicBezTo>
                    <a:cubicBezTo>
                      <a:pt x="15" y="161"/>
                      <a:pt x="16" y="162"/>
                      <a:pt x="18" y="162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18" y="195"/>
                      <a:pt x="18" y="196"/>
                      <a:pt x="19" y="197"/>
                    </a:cubicBezTo>
                    <a:cubicBezTo>
                      <a:pt x="20" y="197"/>
                      <a:pt x="21" y="198"/>
                      <a:pt x="22" y="198"/>
                    </a:cubicBezTo>
                    <a:cubicBezTo>
                      <a:pt x="28" y="198"/>
                      <a:pt x="28" y="198"/>
                      <a:pt x="28" y="198"/>
                    </a:cubicBezTo>
                    <a:cubicBezTo>
                      <a:pt x="28" y="233"/>
                      <a:pt x="28" y="233"/>
                      <a:pt x="28" y="233"/>
                    </a:cubicBezTo>
                    <a:cubicBezTo>
                      <a:pt x="28" y="244"/>
                      <a:pt x="37" y="253"/>
                      <a:pt x="48" y="253"/>
                    </a:cubicBezTo>
                    <a:cubicBezTo>
                      <a:pt x="55" y="253"/>
                      <a:pt x="60" y="250"/>
                      <a:pt x="64" y="245"/>
                    </a:cubicBezTo>
                    <a:cubicBezTo>
                      <a:pt x="67" y="250"/>
                      <a:pt x="73" y="253"/>
                      <a:pt x="80" y="253"/>
                    </a:cubicBezTo>
                    <a:cubicBezTo>
                      <a:pt x="91" y="253"/>
                      <a:pt x="100" y="244"/>
                      <a:pt x="100" y="233"/>
                    </a:cubicBezTo>
                    <a:cubicBezTo>
                      <a:pt x="100" y="198"/>
                      <a:pt x="100" y="198"/>
                      <a:pt x="100" y="198"/>
                    </a:cubicBezTo>
                    <a:cubicBezTo>
                      <a:pt x="105" y="198"/>
                      <a:pt x="105" y="198"/>
                      <a:pt x="105" y="198"/>
                    </a:cubicBezTo>
                    <a:cubicBezTo>
                      <a:pt x="106" y="198"/>
                      <a:pt x="107" y="197"/>
                      <a:pt x="108" y="197"/>
                    </a:cubicBezTo>
                    <a:cubicBezTo>
                      <a:pt x="109" y="196"/>
                      <a:pt x="109" y="195"/>
                      <a:pt x="109" y="194"/>
                    </a:cubicBezTo>
                    <a:cubicBezTo>
                      <a:pt x="109" y="163"/>
                      <a:pt x="109" y="163"/>
                      <a:pt x="109" y="163"/>
                    </a:cubicBezTo>
                    <a:cubicBezTo>
                      <a:pt x="110" y="162"/>
                      <a:pt x="110" y="162"/>
                      <a:pt x="110" y="162"/>
                    </a:cubicBezTo>
                    <a:cubicBezTo>
                      <a:pt x="110" y="162"/>
                      <a:pt x="110" y="162"/>
                      <a:pt x="110" y="162"/>
                    </a:cubicBezTo>
                    <a:cubicBezTo>
                      <a:pt x="111" y="161"/>
                      <a:pt x="112" y="160"/>
                      <a:pt x="113" y="160"/>
                    </a:cubicBezTo>
                    <a:cubicBezTo>
                      <a:pt x="115" y="158"/>
                      <a:pt x="117" y="156"/>
                      <a:pt x="119" y="154"/>
                    </a:cubicBezTo>
                    <a:cubicBezTo>
                      <a:pt x="119" y="153"/>
                      <a:pt x="119" y="153"/>
                      <a:pt x="119" y="153"/>
                    </a:cubicBezTo>
                    <a:cubicBezTo>
                      <a:pt x="121" y="149"/>
                      <a:pt x="123" y="145"/>
                      <a:pt x="125" y="140"/>
                    </a:cubicBezTo>
                    <a:cubicBezTo>
                      <a:pt x="126" y="134"/>
                      <a:pt x="128" y="127"/>
                      <a:pt x="128" y="120"/>
                    </a:cubicBezTo>
                    <a:close/>
                    <a:moveTo>
                      <a:pt x="101" y="65"/>
                    </a:moveTo>
                    <a:cubicBezTo>
                      <a:pt x="86" y="65"/>
                      <a:pt x="86" y="65"/>
                      <a:pt x="86" y="65"/>
                    </a:cubicBezTo>
                    <a:cubicBezTo>
                      <a:pt x="94" y="59"/>
                      <a:pt x="99" y="50"/>
                      <a:pt x="100" y="40"/>
                    </a:cubicBezTo>
                    <a:cubicBezTo>
                      <a:pt x="102" y="44"/>
                      <a:pt x="103" y="49"/>
                      <a:pt x="103" y="54"/>
                    </a:cubicBezTo>
                    <a:cubicBezTo>
                      <a:pt x="103" y="58"/>
                      <a:pt x="102" y="62"/>
                      <a:pt x="101" y="65"/>
                    </a:cubicBezTo>
                    <a:close/>
                    <a:moveTo>
                      <a:pt x="64" y="8"/>
                    </a:moveTo>
                    <a:cubicBezTo>
                      <a:pt x="72" y="8"/>
                      <a:pt x="79" y="11"/>
                      <a:pt x="84" y="16"/>
                    </a:cubicBezTo>
                    <a:cubicBezTo>
                      <a:pt x="89" y="22"/>
                      <a:pt x="92" y="29"/>
                      <a:pt x="92" y="36"/>
                    </a:cubicBezTo>
                    <a:cubicBezTo>
                      <a:pt x="92" y="44"/>
                      <a:pt x="89" y="51"/>
                      <a:pt x="84" y="56"/>
                    </a:cubicBezTo>
                    <a:cubicBezTo>
                      <a:pt x="79" y="62"/>
                      <a:pt x="72" y="65"/>
                      <a:pt x="64" y="65"/>
                    </a:cubicBezTo>
                    <a:cubicBezTo>
                      <a:pt x="56" y="65"/>
                      <a:pt x="49" y="62"/>
                      <a:pt x="44" y="56"/>
                    </a:cubicBezTo>
                    <a:cubicBezTo>
                      <a:pt x="39" y="51"/>
                      <a:pt x="36" y="44"/>
                      <a:pt x="36" y="36"/>
                    </a:cubicBezTo>
                    <a:cubicBezTo>
                      <a:pt x="36" y="29"/>
                      <a:pt x="39" y="22"/>
                      <a:pt x="44" y="16"/>
                    </a:cubicBezTo>
                    <a:cubicBezTo>
                      <a:pt x="49" y="11"/>
                      <a:pt x="56" y="8"/>
                      <a:pt x="64" y="8"/>
                    </a:cubicBezTo>
                    <a:close/>
                    <a:moveTo>
                      <a:pt x="28" y="40"/>
                    </a:moveTo>
                    <a:cubicBezTo>
                      <a:pt x="29" y="50"/>
                      <a:pt x="34" y="59"/>
                      <a:pt x="42" y="65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6" y="62"/>
                      <a:pt x="25" y="58"/>
                      <a:pt x="25" y="54"/>
                    </a:cubicBezTo>
                    <a:cubicBezTo>
                      <a:pt x="25" y="49"/>
                      <a:pt x="26" y="44"/>
                      <a:pt x="28" y="40"/>
                    </a:cubicBezTo>
                    <a:close/>
                    <a:moveTo>
                      <a:pt x="101" y="164"/>
                    </a:moveTo>
                    <a:cubicBezTo>
                      <a:pt x="101" y="189"/>
                      <a:pt x="101" y="189"/>
                      <a:pt x="101" y="189"/>
                    </a:cubicBezTo>
                    <a:cubicBezTo>
                      <a:pt x="26" y="189"/>
                      <a:pt x="26" y="189"/>
                      <a:pt x="26" y="189"/>
                    </a:cubicBezTo>
                    <a:cubicBezTo>
                      <a:pt x="26" y="164"/>
                      <a:pt x="26" y="164"/>
                      <a:pt x="26" y="164"/>
                    </a:cubicBezTo>
                    <a:lnTo>
                      <a:pt x="101" y="164"/>
                    </a:lnTo>
                    <a:close/>
                    <a:moveTo>
                      <a:pt x="80" y="245"/>
                    </a:moveTo>
                    <a:cubicBezTo>
                      <a:pt x="73" y="245"/>
                      <a:pt x="68" y="240"/>
                      <a:pt x="68" y="233"/>
                    </a:cubicBezTo>
                    <a:cubicBezTo>
                      <a:pt x="68" y="210"/>
                      <a:pt x="68" y="210"/>
                      <a:pt x="68" y="210"/>
                    </a:cubicBezTo>
                    <a:cubicBezTo>
                      <a:pt x="68" y="207"/>
                      <a:pt x="66" y="206"/>
                      <a:pt x="64" y="206"/>
                    </a:cubicBezTo>
                    <a:cubicBezTo>
                      <a:pt x="62" y="206"/>
                      <a:pt x="60" y="207"/>
                      <a:pt x="60" y="210"/>
                    </a:cubicBezTo>
                    <a:cubicBezTo>
                      <a:pt x="60" y="233"/>
                      <a:pt x="60" y="233"/>
                      <a:pt x="60" y="233"/>
                    </a:cubicBezTo>
                    <a:cubicBezTo>
                      <a:pt x="60" y="240"/>
                      <a:pt x="55" y="245"/>
                      <a:pt x="48" y="245"/>
                    </a:cubicBezTo>
                    <a:cubicBezTo>
                      <a:pt x="41" y="245"/>
                      <a:pt x="36" y="240"/>
                      <a:pt x="36" y="233"/>
                    </a:cubicBezTo>
                    <a:cubicBezTo>
                      <a:pt x="36" y="197"/>
                      <a:pt x="36" y="197"/>
                      <a:pt x="36" y="197"/>
                    </a:cubicBezTo>
                    <a:cubicBezTo>
                      <a:pt x="92" y="197"/>
                      <a:pt x="92" y="197"/>
                      <a:pt x="92" y="197"/>
                    </a:cubicBezTo>
                    <a:cubicBezTo>
                      <a:pt x="92" y="233"/>
                      <a:pt x="92" y="233"/>
                      <a:pt x="92" y="233"/>
                    </a:cubicBezTo>
                    <a:cubicBezTo>
                      <a:pt x="92" y="240"/>
                      <a:pt x="86" y="245"/>
                      <a:pt x="80" y="245"/>
                    </a:cubicBezTo>
                    <a:close/>
                    <a:moveTo>
                      <a:pt x="114" y="146"/>
                    </a:moveTo>
                    <a:cubicBezTo>
                      <a:pt x="112" y="149"/>
                      <a:pt x="111" y="151"/>
                      <a:pt x="109" y="153"/>
                    </a:cubicBezTo>
                    <a:cubicBezTo>
                      <a:pt x="107" y="154"/>
                      <a:pt x="104" y="155"/>
                      <a:pt x="102" y="155"/>
                    </a:cubicBezTo>
                    <a:cubicBezTo>
                      <a:pt x="100" y="155"/>
                      <a:pt x="98" y="155"/>
                      <a:pt x="96" y="154"/>
                    </a:cubicBezTo>
                    <a:cubicBezTo>
                      <a:pt x="96" y="154"/>
                      <a:pt x="96" y="154"/>
                      <a:pt x="96" y="154"/>
                    </a:cubicBezTo>
                    <a:cubicBezTo>
                      <a:pt x="92" y="152"/>
                      <a:pt x="90" y="148"/>
                      <a:pt x="90" y="144"/>
                    </a:cubicBezTo>
                    <a:cubicBezTo>
                      <a:pt x="90" y="142"/>
                      <a:pt x="90" y="140"/>
                      <a:pt x="91" y="138"/>
                    </a:cubicBezTo>
                    <a:cubicBezTo>
                      <a:pt x="91" y="138"/>
                      <a:pt x="91" y="138"/>
                      <a:pt x="91" y="138"/>
                    </a:cubicBezTo>
                    <a:cubicBezTo>
                      <a:pt x="98" y="127"/>
                      <a:pt x="99" y="119"/>
                      <a:pt x="99" y="114"/>
                    </a:cubicBezTo>
                    <a:cubicBezTo>
                      <a:pt x="99" y="114"/>
                      <a:pt x="99" y="113"/>
                      <a:pt x="99" y="113"/>
                    </a:cubicBezTo>
                    <a:cubicBezTo>
                      <a:pt x="99" y="110"/>
                      <a:pt x="97" y="109"/>
                      <a:pt x="95" y="109"/>
                    </a:cubicBezTo>
                    <a:cubicBezTo>
                      <a:pt x="93" y="109"/>
                      <a:pt x="91" y="111"/>
                      <a:pt x="91" y="114"/>
                    </a:cubicBezTo>
                    <a:cubicBezTo>
                      <a:pt x="91" y="114"/>
                      <a:pt x="91" y="114"/>
                      <a:pt x="91" y="114"/>
                    </a:cubicBezTo>
                    <a:cubicBezTo>
                      <a:pt x="91" y="117"/>
                      <a:pt x="90" y="124"/>
                      <a:pt x="85" y="134"/>
                    </a:cubicBezTo>
                    <a:cubicBezTo>
                      <a:pt x="85" y="134"/>
                      <a:pt x="85" y="134"/>
                      <a:pt x="85" y="134"/>
                    </a:cubicBezTo>
                    <a:cubicBezTo>
                      <a:pt x="83" y="137"/>
                      <a:pt x="82" y="140"/>
                      <a:pt x="82" y="144"/>
                    </a:cubicBezTo>
                    <a:cubicBezTo>
                      <a:pt x="82" y="148"/>
                      <a:pt x="83" y="153"/>
                      <a:pt x="86" y="156"/>
                    </a:cubicBezTo>
                    <a:cubicBezTo>
                      <a:pt x="41" y="156"/>
                      <a:pt x="41" y="156"/>
                      <a:pt x="41" y="156"/>
                    </a:cubicBezTo>
                    <a:cubicBezTo>
                      <a:pt x="43" y="153"/>
                      <a:pt x="45" y="148"/>
                      <a:pt x="45" y="144"/>
                    </a:cubicBezTo>
                    <a:cubicBezTo>
                      <a:pt x="45" y="140"/>
                      <a:pt x="44" y="137"/>
                      <a:pt x="42" y="134"/>
                    </a:cubicBezTo>
                    <a:cubicBezTo>
                      <a:pt x="37" y="124"/>
                      <a:pt x="35" y="117"/>
                      <a:pt x="35" y="114"/>
                    </a:cubicBezTo>
                    <a:cubicBezTo>
                      <a:pt x="35" y="114"/>
                      <a:pt x="36" y="114"/>
                      <a:pt x="36" y="114"/>
                    </a:cubicBezTo>
                    <a:cubicBezTo>
                      <a:pt x="36" y="111"/>
                      <a:pt x="34" y="109"/>
                      <a:pt x="32" y="109"/>
                    </a:cubicBezTo>
                    <a:cubicBezTo>
                      <a:pt x="30" y="109"/>
                      <a:pt x="28" y="110"/>
                      <a:pt x="28" y="113"/>
                    </a:cubicBezTo>
                    <a:cubicBezTo>
                      <a:pt x="28" y="113"/>
                      <a:pt x="27" y="114"/>
                      <a:pt x="27" y="114"/>
                    </a:cubicBezTo>
                    <a:cubicBezTo>
                      <a:pt x="27" y="119"/>
                      <a:pt x="29" y="127"/>
                      <a:pt x="35" y="138"/>
                    </a:cubicBezTo>
                    <a:cubicBezTo>
                      <a:pt x="35" y="138"/>
                      <a:pt x="35" y="138"/>
                      <a:pt x="35" y="138"/>
                    </a:cubicBezTo>
                    <a:cubicBezTo>
                      <a:pt x="37" y="140"/>
                      <a:pt x="37" y="142"/>
                      <a:pt x="37" y="144"/>
                    </a:cubicBezTo>
                    <a:cubicBezTo>
                      <a:pt x="37" y="148"/>
                      <a:pt x="35" y="152"/>
                      <a:pt x="31" y="154"/>
                    </a:cubicBezTo>
                    <a:cubicBezTo>
                      <a:pt x="31" y="154"/>
                      <a:pt x="31" y="154"/>
                      <a:pt x="31" y="154"/>
                    </a:cubicBezTo>
                    <a:cubicBezTo>
                      <a:pt x="29" y="155"/>
                      <a:pt x="27" y="155"/>
                      <a:pt x="25" y="155"/>
                    </a:cubicBezTo>
                    <a:cubicBezTo>
                      <a:pt x="24" y="155"/>
                      <a:pt x="24" y="155"/>
                      <a:pt x="23" y="155"/>
                    </a:cubicBezTo>
                    <a:cubicBezTo>
                      <a:pt x="22" y="155"/>
                      <a:pt x="22" y="155"/>
                      <a:pt x="22" y="155"/>
                    </a:cubicBezTo>
                    <a:cubicBezTo>
                      <a:pt x="19" y="154"/>
                      <a:pt x="17" y="152"/>
                      <a:pt x="15" y="150"/>
                    </a:cubicBezTo>
                    <a:cubicBezTo>
                      <a:pt x="15" y="149"/>
                      <a:pt x="15" y="149"/>
                      <a:pt x="15" y="149"/>
                    </a:cubicBezTo>
                    <a:cubicBezTo>
                      <a:pt x="14" y="147"/>
                      <a:pt x="13" y="145"/>
                      <a:pt x="12" y="143"/>
                    </a:cubicBezTo>
                    <a:cubicBezTo>
                      <a:pt x="10" y="137"/>
                      <a:pt x="8" y="130"/>
                      <a:pt x="8" y="120"/>
                    </a:cubicBezTo>
                    <a:cubicBezTo>
                      <a:pt x="8" y="102"/>
                      <a:pt x="16" y="85"/>
                      <a:pt x="25" y="73"/>
                    </a:cubicBezTo>
                    <a:cubicBezTo>
                      <a:pt x="101" y="73"/>
                      <a:pt x="101" y="73"/>
                      <a:pt x="101" y="73"/>
                    </a:cubicBezTo>
                    <a:cubicBezTo>
                      <a:pt x="106" y="80"/>
                      <a:pt x="110" y="87"/>
                      <a:pt x="114" y="95"/>
                    </a:cubicBezTo>
                    <a:cubicBezTo>
                      <a:pt x="117" y="103"/>
                      <a:pt x="120" y="112"/>
                      <a:pt x="120" y="120"/>
                    </a:cubicBezTo>
                    <a:cubicBezTo>
                      <a:pt x="120" y="130"/>
                      <a:pt x="117" y="139"/>
                      <a:pt x="114" y="1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41873">
                  <a:defRPr/>
                </a:pPr>
                <a:endParaRPr lang="ru-RU"/>
              </a:p>
            </p:txBody>
          </p:sp>
        </p:grpSp>
      </p:grpSp>
      <p:sp>
        <p:nvSpPr>
          <p:cNvPr id="396" name="Овал 395"/>
          <p:cNvSpPr/>
          <p:nvPr/>
        </p:nvSpPr>
        <p:spPr>
          <a:xfrm>
            <a:off x="1998817" y="1836313"/>
            <a:ext cx="566607" cy="56660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41873">
              <a:defRPr/>
            </a:pPr>
            <a:endParaRPr lang="ru-RU"/>
          </a:p>
        </p:txBody>
      </p:sp>
      <p:grpSp>
        <p:nvGrpSpPr>
          <p:cNvPr id="380" name="Группа 379"/>
          <p:cNvGrpSpPr/>
          <p:nvPr/>
        </p:nvGrpSpPr>
        <p:grpSpPr>
          <a:xfrm>
            <a:off x="2088101" y="1969470"/>
            <a:ext cx="381555" cy="299405"/>
            <a:chOff x="4037425" y="2206105"/>
            <a:chExt cx="473409" cy="371482"/>
          </a:xfrm>
          <a:solidFill>
            <a:schemeClr val="bg1"/>
          </a:solidFill>
        </p:grpSpPr>
        <p:sp>
          <p:nvSpPr>
            <p:cNvPr id="378" name="Freeform 15"/>
            <p:cNvSpPr>
              <a:spLocks noEditPoints="1"/>
            </p:cNvSpPr>
            <p:nvPr/>
          </p:nvSpPr>
          <p:spPr bwMode="auto">
            <a:xfrm>
              <a:off x="4037425" y="2379259"/>
              <a:ext cx="473409" cy="116050"/>
            </a:xfrm>
            <a:custGeom>
              <a:avLst/>
              <a:gdLst>
                <a:gd name="T0" fmla="*/ 32 w 323"/>
                <a:gd name="T1" fmla="*/ 26 h 79"/>
                <a:gd name="T2" fmla="*/ 36 w 323"/>
                <a:gd name="T3" fmla="*/ 22 h 79"/>
                <a:gd name="T4" fmla="*/ 101 w 323"/>
                <a:gd name="T5" fmla="*/ 22 h 79"/>
                <a:gd name="T6" fmla="*/ 105 w 323"/>
                <a:gd name="T7" fmla="*/ 26 h 79"/>
                <a:gd name="T8" fmla="*/ 101 w 323"/>
                <a:gd name="T9" fmla="*/ 30 h 79"/>
                <a:gd name="T10" fmla="*/ 36 w 323"/>
                <a:gd name="T11" fmla="*/ 30 h 79"/>
                <a:gd name="T12" fmla="*/ 32 w 323"/>
                <a:gd name="T13" fmla="*/ 26 h 79"/>
                <a:gd name="T14" fmla="*/ 319 w 323"/>
                <a:gd name="T15" fmla="*/ 28 h 79"/>
                <a:gd name="T16" fmla="*/ 323 w 323"/>
                <a:gd name="T17" fmla="*/ 4 h 79"/>
                <a:gd name="T18" fmla="*/ 319 w 323"/>
                <a:gd name="T19" fmla="*/ 0 h 79"/>
                <a:gd name="T20" fmla="*/ 315 w 323"/>
                <a:gd name="T21" fmla="*/ 4 h 79"/>
                <a:gd name="T22" fmla="*/ 312 w 323"/>
                <a:gd name="T23" fmla="*/ 22 h 79"/>
                <a:gd name="T24" fmla="*/ 246 w 323"/>
                <a:gd name="T25" fmla="*/ 22 h 79"/>
                <a:gd name="T26" fmla="*/ 242 w 323"/>
                <a:gd name="T27" fmla="*/ 26 h 79"/>
                <a:gd name="T28" fmla="*/ 246 w 323"/>
                <a:gd name="T29" fmla="*/ 30 h 79"/>
                <a:gd name="T30" fmla="*/ 309 w 323"/>
                <a:gd name="T31" fmla="*/ 30 h 79"/>
                <a:gd name="T32" fmla="*/ 295 w 323"/>
                <a:gd name="T33" fmla="*/ 52 h 79"/>
                <a:gd name="T34" fmla="*/ 248 w 323"/>
                <a:gd name="T35" fmla="*/ 71 h 79"/>
                <a:gd name="T36" fmla="*/ 230 w 323"/>
                <a:gd name="T37" fmla="*/ 71 h 79"/>
                <a:gd name="T38" fmla="*/ 226 w 323"/>
                <a:gd name="T39" fmla="*/ 75 h 79"/>
                <a:gd name="T40" fmla="*/ 230 w 323"/>
                <a:gd name="T41" fmla="*/ 79 h 79"/>
                <a:gd name="T42" fmla="*/ 248 w 323"/>
                <a:gd name="T43" fmla="*/ 79 h 79"/>
                <a:gd name="T44" fmla="*/ 319 w 323"/>
                <a:gd name="T45" fmla="*/ 28 h 79"/>
                <a:gd name="T46" fmla="*/ 319 w 323"/>
                <a:gd name="T47" fmla="*/ 28 h 79"/>
                <a:gd name="T48" fmla="*/ 118 w 323"/>
                <a:gd name="T49" fmla="*/ 50 h 79"/>
                <a:gd name="T50" fmla="*/ 112 w 323"/>
                <a:gd name="T51" fmla="*/ 51 h 79"/>
                <a:gd name="T52" fmla="*/ 99 w 323"/>
                <a:gd name="T53" fmla="*/ 71 h 79"/>
                <a:gd name="T54" fmla="*/ 68 w 323"/>
                <a:gd name="T55" fmla="*/ 71 h 79"/>
                <a:gd name="T56" fmla="*/ 87 w 323"/>
                <a:gd name="T57" fmla="*/ 43 h 79"/>
                <a:gd name="T58" fmla="*/ 85 w 323"/>
                <a:gd name="T59" fmla="*/ 37 h 79"/>
                <a:gd name="T60" fmla="*/ 80 w 323"/>
                <a:gd name="T61" fmla="*/ 38 h 79"/>
                <a:gd name="T62" fmla="*/ 58 w 323"/>
                <a:gd name="T63" fmla="*/ 71 h 79"/>
                <a:gd name="T64" fmla="*/ 27 w 323"/>
                <a:gd name="T65" fmla="*/ 71 h 79"/>
                <a:gd name="T66" fmla="*/ 46 w 323"/>
                <a:gd name="T67" fmla="*/ 43 h 79"/>
                <a:gd name="T68" fmla="*/ 45 w 323"/>
                <a:gd name="T69" fmla="*/ 37 h 79"/>
                <a:gd name="T70" fmla="*/ 39 w 323"/>
                <a:gd name="T71" fmla="*/ 38 h 79"/>
                <a:gd name="T72" fmla="*/ 18 w 323"/>
                <a:gd name="T73" fmla="*/ 71 h 79"/>
                <a:gd name="T74" fmla="*/ 4 w 323"/>
                <a:gd name="T75" fmla="*/ 71 h 79"/>
                <a:gd name="T76" fmla="*/ 0 w 323"/>
                <a:gd name="T77" fmla="*/ 75 h 79"/>
                <a:gd name="T78" fmla="*/ 4 w 323"/>
                <a:gd name="T79" fmla="*/ 79 h 79"/>
                <a:gd name="T80" fmla="*/ 114 w 323"/>
                <a:gd name="T81" fmla="*/ 79 h 79"/>
                <a:gd name="T82" fmla="*/ 118 w 323"/>
                <a:gd name="T83" fmla="*/ 75 h 79"/>
                <a:gd name="T84" fmla="*/ 114 w 323"/>
                <a:gd name="T85" fmla="*/ 71 h 79"/>
                <a:gd name="T86" fmla="*/ 108 w 323"/>
                <a:gd name="T87" fmla="*/ 71 h 79"/>
                <a:gd name="T88" fmla="*/ 119 w 323"/>
                <a:gd name="T89" fmla="*/ 55 h 79"/>
                <a:gd name="T90" fmla="*/ 118 w 323"/>
                <a:gd name="T9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3" h="79">
                  <a:moveTo>
                    <a:pt x="32" y="26"/>
                  </a:moveTo>
                  <a:cubicBezTo>
                    <a:pt x="32" y="24"/>
                    <a:pt x="34" y="22"/>
                    <a:pt x="36" y="22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3" y="22"/>
                    <a:pt x="105" y="24"/>
                    <a:pt x="105" y="26"/>
                  </a:cubicBezTo>
                  <a:cubicBezTo>
                    <a:pt x="105" y="29"/>
                    <a:pt x="103" y="30"/>
                    <a:pt x="101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4" y="30"/>
                    <a:pt x="32" y="29"/>
                    <a:pt x="32" y="26"/>
                  </a:cubicBezTo>
                  <a:close/>
                  <a:moveTo>
                    <a:pt x="319" y="28"/>
                  </a:moveTo>
                  <a:cubicBezTo>
                    <a:pt x="321" y="20"/>
                    <a:pt x="323" y="13"/>
                    <a:pt x="323" y="4"/>
                  </a:cubicBezTo>
                  <a:cubicBezTo>
                    <a:pt x="323" y="2"/>
                    <a:pt x="321" y="0"/>
                    <a:pt x="319" y="0"/>
                  </a:cubicBezTo>
                  <a:cubicBezTo>
                    <a:pt x="316" y="0"/>
                    <a:pt x="315" y="2"/>
                    <a:pt x="315" y="4"/>
                  </a:cubicBezTo>
                  <a:cubicBezTo>
                    <a:pt x="315" y="11"/>
                    <a:pt x="314" y="17"/>
                    <a:pt x="312" y="22"/>
                  </a:cubicBezTo>
                  <a:cubicBezTo>
                    <a:pt x="246" y="22"/>
                    <a:pt x="246" y="22"/>
                    <a:pt x="246" y="22"/>
                  </a:cubicBezTo>
                  <a:cubicBezTo>
                    <a:pt x="244" y="22"/>
                    <a:pt x="242" y="24"/>
                    <a:pt x="242" y="26"/>
                  </a:cubicBezTo>
                  <a:cubicBezTo>
                    <a:pt x="242" y="29"/>
                    <a:pt x="244" y="30"/>
                    <a:pt x="246" y="30"/>
                  </a:cubicBezTo>
                  <a:cubicBezTo>
                    <a:pt x="309" y="30"/>
                    <a:pt x="309" y="30"/>
                    <a:pt x="309" y="30"/>
                  </a:cubicBezTo>
                  <a:cubicBezTo>
                    <a:pt x="306" y="38"/>
                    <a:pt x="301" y="46"/>
                    <a:pt x="295" y="52"/>
                  </a:cubicBezTo>
                  <a:cubicBezTo>
                    <a:pt x="283" y="64"/>
                    <a:pt x="266" y="71"/>
                    <a:pt x="248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28" y="71"/>
                    <a:pt x="226" y="73"/>
                    <a:pt x="226" y="75"/>
                  </a:cubicBezTo>
                  <a:cubicBezTo>
                    <a:pt x="226" y="78"/>
                    <a:pt x="228" y="79"/>
                    <a:pt x="230" y="79"/>
                  </a:cubicBezTo>
                  <a:cubicBezTo>
                    <a:pt x="248" y="79"/>
                    <a:pt x="248" y="79"/>
                    <a:pt x="248" y="79"/>
                  </a:cubicBezTo>
                  <a:cubicBezTo>
                    <a:pt x="281" y="79"/>
                    <a:pt x="309" y="58"/>
                    <a:pt x="319" y="28"/>
                  </a:cubicBezTo>
                  <a:cubicBezTo>
                    <a:pt x="319" y="28"/>
                    <a:pt x="319" y="28"/>
                    <a:pt x="319" y="28"/>
                  </a:cubicBezTo>
                  <a:close/>
                  <a:moveTo>
                    <a:pt x="118" y="50"/>
                  </a:moveTo>
                  <a:cubicBezTo>
                    <a:pt x="116" y="48"/>
                    <a:pt x="113" y="49"/>
                    <a:pt x="112" y="5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8" y="41"/>
                    <a:pt x="87" y="38"/>
                    <a:pt x="85" y="37"/>
                  </a:cubicBezTo>
                  <a:cubicBezTo>
                    <a:pt x="84" y="36"/>
                    <a:pt x="81" y="36"/>
                    <a:pt x="80" y="38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7" y="41"/>
                    <a:pt x="47" y="38"/>
                    <a:pt x="45" y="37"/>
                  </a:cubicBezTo>
                  <a:cubicBezTo>
                    <a:pt x="43" y="36"/>
                    <a:pt x="41" y="36"/>
                    <a:pt x="39" y="38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2" y="71"/>
                    <a:pt x="0" y="73"/>
                    <a:pt x="0" y="75"/>
                  </a:cubicBezTo>
                  <a:cubicBezTo>
                    <a:pt x="0" y="78"/>
                    <a:pt x="2" y="79"/>
                    <a:pt x="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7" y="79"/>
                    <a:pt x="118" y="78"/>
                    <a:pt x="118" y="75"/>
                  </a:cubicBezTo>
                  <a:cubicBezTo>
                    <a:pt x="118" y="73"/>
                    <a:pt x="117" y="71"/>
                    <a:pt x="114" y="71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20" y="53"/>
                    <a:pt x="120" y="51"/>
                    <a:pt x="118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379" name="Freeform 16"/>
            <p:cNvSpPr>
              <a:spLocks noEditPoints="1"/>
            </p:cNvSpPr>
            <p:nvPr/>
          </p:nvSpPr>
          <p:spPr bwMode="auto">
            <a:xfrm>
              <a:off x="4197070" y="2206105"/>
              <a:ext cx="187276" cy="371482"/>
            </a:xfrm>
            <a:custGeom>
              <a:avLst/>
              <a:gdLst>
                <a:gd name="T0" fmla="*/ 121 w 128"/>
                <a:gd name="T1" fmla="*/ 92 h 253"/>
                <a:gd name="T2" fmla="*/ 111 w 128"/>
                <a:gd name="T3" fmla="*/ 54 h 253"/>
                <a:gd name="T4" fmla="*/ 64 w 128"/>
                <a:gd name="T5" fmla="*/ 0 h 253"/>
                <a:gd name="T6" fmla="*/ 17 w 128"/>
                <a:gd name="T7" fmla="*/ 54 h 253"/>
                <a:gd name="T8" fmla="*/ 0 w 128"/>
                <a:gd name="T9" fmla="*/ 120 h 253"/>
                <a:gd name="T10" fmla="*/ 14 w 128"/>
                <a:gd name="T11" fmla="*/ 160 h 253"/>
                <a:gd name="T12" fmla="*/ 18 w 128"/>
                <a:gd name="T13" fmla="*/ 194 h 253"/>
                <a:gd name="T14" fmla="*/ 22 w 128"/>
                <a:gd name="T15" fmla="*/ 198 h 253"/>
                <a:gd name="T16" fmla="*/ 28 w 128"/>
                <a:gd name="T17" fmla="*/ 233 h 253"/>
                <a:gd name="T18" fmla="*/ 64 w 128"/>
                <a:gd name="T19" fmla="*/ 245 h 253"/>
                <a:gd name="T20" fmla="*/ 100 w 128"/>
                <a:gd name="T21" fmla="*/ 233 h 253"/>
                <a:gd name="T22" fmla="*/ 105 w 128"/>
                <a:gd name="T23" fmla="*/ 198 h 253"/>
                <a:gd name="T24" fmla="*/ 109 w 128"/>
                <a:gd name="T25" fmla="*/ 194 h 253"/>
                <a:gd name="T26" fmla="*/ 110 w 128"/>
                <a:gd name="T27" fmla="*/ 162 h 253"/>
                <a:gd name="T28" fmla="*/ 113 w 128"/>
                <a:gd name="T29" fmla="*/ 160 h 253"/>
                <a:gd name="T30" fmla="*/ 119 w 128"/>
                <a:gd name="T31" fmla="*/ 153 h 253"/>
                <a:gd name="T32" fmla="*/ 128 w 128"/>
                <a:gd name="T33" fmla="*/ 120 h 253"/>
                <a:gd name="T34" fmla="*/ 86 w 128"/>
                <a:gd name="T35" fmla="*/ 65 h 253"/>
                <a:gd name="T36" fmla="*/ 103 w 128"/>
                <a:gd name="T37" fmla="*/ 54 h 253"/>
                <a:gd name="T38" fmla="*/ 64 w 128"/>
                <a:gd name="T39" fmla="*/ 8 h 253"/>
                <a:gd name="T40" fmla="*/ 92 w 128"/>
                <a:gd name="T41" fmla="*/ 36 h 253"/>
                <a:gd name="T42" fmla="*/ 64 w 128"/>
                <a:gd name="T43" fmla="*/ 65 h 253"/>
                <a:gd name="T44" fmla="*/ 36 w 128"/>
                <a:gd name="T45" fmla="*/ 36 h 253"/>
                <a:gd name="T46" fmla="*/ 64 w 128"/>
                <a:gd name="T47" fmla="*/ 8 h 253"/>
                <a:gd name="T48" fmla="*/ 42 w 128"/>
                <a:gd name="T49" fmla="*/ 65 h 253"/>
                <a:gd name="T50" fmla="*/ 25 w 128"/>
                <a:gd name="T51" fmla="*/ 54 h 253"/>
                <a:gd name="T52" fmla="*/ 101 w 128"/>
                <a:gd name="T53" fmla="*/ 164 h 253"/>
                <a:gd name="T54" fmla="*/ 26 w 128"/>
                <a:gd name="T55" fmla="*/ 189 h 253"/>
                <a:gd name="T56" fmla="*/ 101 w 128"/>
                <a:gd name="T57" fmla="*/ 164 h 253"/>
                <a:gd name="T58" fmla="*/ 68 w 128"/>
                <a:gd name="T59" fmla="*/ 233 h 253"/>
                <a:gd name="T60" fmla="*/ 64 w 128"/>
                <a:gd name="T61" fmla="*/ 206 h 253"/>
                <a:gd name="T62" fmla="*/ 60 w 128"/>
                <a:gd name="T63" fmla="*/ 233 h 253"/>
                <a:gd name="T64" fmla="*/ 36 w 128"/>
                <a:gd name="T65" fmla="*/ 233 h 253"/>
                <a:gd name="T66" fmla="*/ 92 w 128"/>
                <a:gd name="T67" fmla="*/ 197 h 253"/>
                <a:gd name="T68" fmla="*/ 80 w 128"/>
                <a:gd name="T69" fmla="*/ 245 h 253"/>
                <a:gd name="T70" fmla="*/ 109 w 128"/>
                <a:gd name="T71" fmla="*/ 153 h 253"/>
                <a:gd name="T72" fmla="*/ 96 w 128"/>
                <a:gd name="T73" fmla="*/ 154 h 253"/>
                <a:gd name="T74" fmla="*/ 90 w 128"/>
                <a:gd name="T75" fmla="*/ 144 h 253"/>
                <a:gd name="T76" fmla="*/ 91 w 128"/>
                <a:gd name="T77" fmla="*/ 138 h 253"/>
                <a:gd name="T78" fmla="*/ 99 w 128"/>
                <a:gd name="T79" fmla="*/ 113 h 253"/>
                <a:gd name="T80" fmla="*/ 91 w 128"/>
                <a:gd name="T81" fmla="*/ 114 h 253"/>
                <a:gd name="T82" fmla="*/ 85 w 128"/>
                <a:gd name="T83" fmla="*/ 134 h 253"/>
                <a:gd name="T84" fmla="*/ 82 w 128"/>
                <a:gd name="T85" fmla="*/ 144 h 253"/>
                <a:gd name="T86" fmla="*/ 41 w 128"/>
                <a:gd name="T87" fmla="*/ 156 h 253"/>
                <a:gd name="T88" fmla="*/ 42 w 128"/>
                <a:gd name="T89" fmla="*/ 134 h 253"/>
                <a:gd name="T90" fmla="*/ 36 w 128"/>
                <a:gd name="T91" fmla="*/ 114 h 253"/>
                <a:gd name="T92" fmla="*/ 28 w 128"/>
                <a:gd name="T93" fmla="*/ 113 h 253"/>
                <a:gd name="T94" fmla="*/ 35 w 128"/>
                <a:gd name="T95" fmla="*/ 138 h 253"/>
                <a:gd name="T96" fmla="*/ 37 w 128"/>
                <a:gd name="T97" fmla="*/ 144 h 253"/>
                <a:gd name="T98" fmla="*/ 31 w 128"/>
                <a:gd name="T99" fmla="*/ 154 h 253"/>
                <a:gd name="T100" fmla="*/ 23 w 128"/>
                <a:gd name="T101" fmla="*/ 155 h 253"/>
                <a:gd name="T102" fmla="*/ 15 w 128"/>
                <a:gd name="T103" fmla="*/ 150 h 253"/>
                <a:gd name="T104" fmla="*/ 12 w 128"/>
                <a:gd name="T105" fmla="*/ 143 h 253"/>
                <a:gd name="T106" fmla="*/ 25 w 128"/>
                <a:gd name="T107" fmla="*/ 73 h 253"/>
                <a:gd name="T108" fmla="*/ 114 w 128"/>
                <a:gd name="T109" fmla="*/ 95 h 253"/>
                <a:gd name="T110" fmla="*/ 114 w 128"/>
                <a:gd name="T111" fmla="*/ 14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" h="253">
                  <a:moveTo>
                    <a:pt x="128" y="120"/>
                  </a:moveTo>
                  <a:cubicBezTo>
                    <a:pt x="128" y="111"/>
                    <a:pt x="125" y="101"/>
                    <a:pt x="121" y="92"/>
                  </a:cubicBezTo>
                  <a:cubicBezTo>
                    <a:pt x="117" y="84"/>
                    <a:pt x="113" y="76"/>
                    <a:pt x="108" y="69"/>
                  </a:cubicBezTo>
                  <a:cubicBezTo>
                    <a:pt x="110" y="64"/>
                    <a:pt x="111" y="59"/>
                    <a:pt x="111" y="54"/>
                  </a:cubicBezTo>
                  <a:cubicBezTo>
                    <a:pt x="111" y="41"/>
                    <a:pt x="105" y="29"/>
                    <a:pt x="96" y="21"/>
                  </a:cubicBezTo>
                  <a:cubicBezTo>
                    <a:pt x="91" y="8"/>
                    <a:pt x="78" y="0"/>
                    <a:pt x="64" y="0"/>
                  </a:cubicBezTo>
                  <a:cubicBezTo>
                    <a:pt x="50" y="0"/>
                    <a:pt x="37" y="8"/>
                    <a:pt x="31" y="21"/>
                  </a:cubicBezTo>
                  <a:cubicBezTo>
                    <a:pt x="22" y="29"/>
                    <a:pt x="17" y="41"/>
                    <a:pt x="17" y="54"/>
                  </a:cubicBezTo>
                  <a:cubicBezTo>
                    <a:pt x="17" y="59"/>
                    <a:pt x="18" y="64"/>
                    <a:pt x="19" y="68"/>
                  </a:cubicBezTo>
                  <a:cubicBezTo>
                    <a:pt x="10" y="81"/>
                    <a:pt x="0" y="99"/>
                    <a:pt x="0" y="120"/>
                  </a:cubicBezTo>
                  <a:cubicBezTo>
                    <a:pt x="0" y="134"/>
                    <a:pt x="3" y="145"/>
                    <a:pt x="7" y="152"/>
                  </a:cubicBezTo>
                  <a:cubicBezTo>
                    <a:pt x="9" y="155"/>
                    <a:pt x="11" y="158"/>
                    <a:pt x="14" y="160"/>
                  </a:cubicBezTo>
                  <a:cubicBezTo>
                    <a:pt x="15" y="161"/>
                    <a:pt x="16" y="162"/>
                    <a:pt x="18" y="162"/>
                  </a:cubicBezTo>
                  <a:cubicBezTo>
                    <a:pt x="18" y="194"/>
                    <a:pt x="18" y="194"/>
                    <a:pt x="18" y="194"/>
                  </a:cubicBezTo>
                  <a:cubicBezTo>
                    <a:pt x="18" y="195"/>
                    <a:pt x="18" y="196"/>
                    <a:pt x="19" y="197"/>
                  </a:cubicBezTo>
                  <a:cubicBezTo>
                    <a:pt x="20" y="197"/>
                    <a:pt x="21" y="198"/>
                    <a:pt x="22" y="198"/>
                  </a:cubicBezTo>
                  <a:cubicBezTo>
                    <a:pt x="28" y="198"/>
                    <a:pt x="28" y="198"/>
                    <a:pt x="28" y="198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28" y="244"/>
                    <a:pt x="37" y="253"/>
                    <a:pt x="48" y="253"/>
                  </a:cubicBezTo>
                  <a:cubicBezTo>
                    <a:pt x="55" y="253"/>
                    <a:pt x="60" y="250"/>
                    <a:pt x="64" y="245"/>
                  </a:cubicBezTo>
                  <a:cubicBezTo>
                    <a:pt x="67" y="250"/>
                    <a:pt x="73" y="253"/>
                    <a:pt x="80" y="253"/>
                  </a:cubicBezTo>
                  <a:cubicBezTo>
                    <a:pt x="91" y="253"/>
                    <a:pt x="100" y="244"/>
                    <a:pt x="100" y="233"/>
                  </a:cubicBezTo>
                  <a:cubicBezTo>
                    <a:pt x="100" y="198"/>
                    <a:pt x="100" y="198"/>
                    <a:pt x="100" y="198"/>
                  </a:cubicBezTo>
                  <a:cubicBezTo>
                    <a:pt x="105" y="198"/>
                    <a:pt x="105" y="198"/>
                    <a:pt x="105" y="198"/>
                  </a:cubicBezTo>
                  <a:cubicBezTo>
                    <a:pt x="106" y="198"/>
                    <a:pt x="107" y="197"/>
                    <a:pt x="108" y="197"/>
                  </a:cubicBezTo>
                  <a:cubicBezTo>
                    <a:pt x="109" y="196"/>
                    <a:pt x="109" y="195"/>
                    <a:pt x="109" y="194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11" y="161"/>
                    <a:pt x="112" y="160"/>
                    <a:pt x="113" y="160"/>
                  </a:cubicBezTo>
                  <a:cubicBezTo>
                    <a:pt x="115" y="158"/>
                    <a:pt x="117" y="156"/>
                    <a:pt x="119" y="154"/>
                  </a:cubicBezTo>
                  <a:cubicBezTo>
                    <a:pt x="119" y="153"/>
                    <a:pt x="119" y="153"/>
                    <a:pt x="119" y="153"/>
                  </a:cubicBezTo>
                  <a:cubicBezTo>
                    <a:pt x="121" y="149"/>
                    <a:pt x="123" y="145"/>
                    <a:pt x="125" y="140"/>
                  </a:cubicBezTo>
                  <a:cubicBezTo>
                    <a:pt x="126" y="134"/>
                    <a:pt x="128" y="127"/>
                    <a:pt x="128" y="120"/>
                  </a:cubicBezTo>
                  <a:close/>
                  <a:moveTo>
                    <a:pt x="101" y="65"/>
                  </a:moveTo>
                  <a:cubicBezTo>
                    <a:pt x="86" y="65"/>
                    <a:pt x="86" y="65"/>
                    <a:pt x="86" y="65"/>
                  </a:cubicBezTo>
                  <a:cubicBezTo>
                    <a:pt x="94" y="59"/>
                    <a:pt x="99" y="50"/>
                    <a:pt x="100" y="40"/>
                  </a:cubicBezTo>
                  <a:cubicBezTo>
                    <a:pt x="102" y="44"/>
                    <a:pt x="103" y="49"/>
                    <a:pt x="103" y="54"/>
                  </a:cubicBezTo>
                  <a:cubicBezTo>
                    <a:pt x="103" y="58"/>
                    <a:pt x="102" y="62"/>
                    <a:pt x="101" y="65"/>
                  </a:cubicBezTo>
                  <a:close/>
                  <a:moveTo>
                    <a:pt x="64" y="8"/>
                  </a:moveTo>
                  <a:cubicBezTo>
                    <a:pt x="72" y="8"/>
                    <a:pt x="79" y="11"/>
                    <a:pt x="84" y="16"/>
                  </a:cubicBezTo>
                  <a:cubicBezTo>
                    <a:pt x="89" y="22"/>
                    <a:pt x="92" y="29"/>
                    <a:pt x="92" y="36"/>
                  </a:cubicBezTo>
                  <a:cubicBezTo>
                    <a:pt x="92" y="44"/>
                    <a:pt x="89" y="51"/>
                    <a:pt x="84" y="56"/>
                  </a:cubicBezTo>
                  <a:cubicBezTo>
                    <a:pt x="79" y="62"/>
                    <a:pt x="72" y="65"/>
                    <a:pt x="64" y="65"/>
                  </a:cubicBezTo>
                  <a:cubicBezTo>
                    <a:pt x="56" y="65"/>
                    <a:pt x="49" y="62"/>
                    <a:pt x="44" y="56"/>
                  </a:cubicBezTo>
                  <a:cubicBezTo>
                    <a:pt x="39" y="51"/>
                    <a:pt x="36" y="44"/>
                    <a:pt x="36" y="36"/>
                  </a:cubicBezTo>
                  <a:cubicBezTo>
                    <a:pt x="36" y="29"/>
                    <a:pt x="39" y="22"/>
                    <a:pt x="44" y="16"/>
                  </a:cubicBezTo>
                  <a:cubicBezTo>
                    <a:pt x="49" y="11"/>
                    <a:pt x="56" y="8"/>
                    <a:pt x="64" y="8"/>
                  </a:cubicBezTo>
                  <a:close/>
                  <a:moveTo>
                    <a:pt x="28" y="40"/>
                  </a:moveTo>
                  <a:cubicBezTo>
                    <a:pt x="29" y="50"/>
                    <a:pt x="34" y="59"/>
                    <a:pt x="42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6" y="62"/>
                    <a:pt x="25" y="58"/>
                    <a:pt x="25" y="54"/>
                  </a:cubicBezTo>
                  <a:cubicBezTo>
                    <a:pt x="25" y="49"/>
                    <a:pt x="26" y="44"/>
                    <a:pt x="28" y="40"/>
                  </a:cubicBezTo>
                  <a:close/>
                  <a:moveTo>
                    <a:pt x="101" y="164"/>
                  </a:moveTo>
                  <a:cubicBezTo>
                    <a:pt x="101" y="189"/>
                    <a:pt x="101" y="189"/>
                    <a:pt x="101" y="189"/>
                  </a:cubicBezTo>
                  <a:cubicBezTo>
                    <a:pt x="26" y="189"/>
                    <a:pt x="26" y="189"/>
                    <a:pt x="26" y="189"/>
                  </a:cubicBezTo>
                  <a:cubicBezTo>
                    <a:pt x="26" y="164"/>
                    <a:pt x="26" y="164"/>
                    <a:pt x="26" y="164"/>
                  </a:cubicBezTo>
                  <a:lnTo>
                    <a:pt x="101" y="164"/>
                  </a:lnTo>
                  <a:close/>
                  <a:moveTo>
                    <a:pt x="80" y="245"/>
                  </a:moveTo>
                  <a:cubicBezTo>
                    <a:pt x="73" y="245"/>
                    <a:pt x="68" y="240"/>
                    <a:pt x="68" y="233"/>
                  </a:cubicBezTo>
                  <a:cubicBezTo>
                    <a:pt x="68" y="210"/>
                    <a:pt x="68" y="210"/>
                    <a:pt x="68" y="210"/>
                  </a:cubicBezTo>
                  <a:cubicBezTo>
                    <a:pt x="68" y="207"/>
                    <a:pt x="66" y="206"/>
                    <a:pt x="64" y="206"/>
                  </a:cubicBezTo>
                  <a:cubicBezTo>
                    <a:pt x="62" y="206"/>
                    <a:pt x="60" y="207"/>
                    <a:pt x="60" y="210"/>
                  </a:cubicBezTo>
                  <a:cubicBezTo>
                    <a:pt x="60" y="233"/>
                    <a:pt x="60" y="233"/>
                    <a:pt x="60" y="233"/>
                  </a:cubicBezTo>
                  <a:cubicBezTo>
                    <a:pt x="60" y="240"/>
                    <a:pt x="55" y="245"/>
                    <a:pt x="48" y="245"/>
                  </a:cubicBezTo>
                  <a:cubicBezTo>
                    <a:pt x="41" y="245"/>
                    <a:pt x="36" y="240"/>
                    <a:pt x="36" y="233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92" y="240"/>
                    <a:pt x="86" y="245"/>
                    <a:pt x="80" y="245"/>
                  </a:cubicBezTo>
                  <a:close/>
                  <a:moveTo>
                    <a:pt x="114" y="146"/>
                  </a:moveTo>
                  <a:cubicBezTo>
                    <a:pt x="112" y="149"/>
                    <a:pt x="111" y="151"/>
                    <a:pt x="109" y="153"/>
                  </a:cubicBezTo>
                  <a:cubicBezTo>
                    <a:pt x="107" y="154"/>
                    <a:pt x="104" y="155"/>
                    <a:pt x="102" y="155"/>
                  </a:cubicBezTo>
                  <a:cubicBezTo>
                    <a:pt x="100" y="155"/>
                    <a:pt x="98" y="155"/>
                    <a:pt x="96" y="154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92" y="152"/>
                    <a:pt x="90" y="148"/>
                    <a:pt x="90" y="144"/>
                  </a:cubicBezTo>
                  <a:cubicBezTo>
                    <a:pt x="90" y="142"/>
                    <a:pt x="90" y="140"/>
                    <a:pt x="91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8" y="127"/>
                    <a:pt x="99" y="119"/>
                    <a:pt x="99" y="114"/>
                  </a:cubicBezTo>
                  <a:cubicBezTo>
                    <a:pt x="99" y="114"/>
                    <a:pt x="99" y="113"/>
                    <a:pt x="99" y="113"/>
                  </a:cubicBezTo>
                  <a:cubicBezTo>
                    <a:pt x="99" y="110"/>
                    <a:pt x="97" y="109"/>
                    <a:pt x="95" y="109"/>
                  </a:cubicBezTo>
                  <a:cubicBezTo>
                    <a:pt x="93" y="109"/>
                    <a:pt x="91" y="111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7"/>
                    <a:pt x="90" y="124"/>
                    <a:pt x="85" y="134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3" y="137"/>
                    <a:pt x="82" y="140"/>
                    <a:pt x="82" y="144"/>
                  </a:cubicBezTo>
                  <a:cubicBezTo>
                    <a:pt x="82" y="148"/>
                    <a:pt x="83" y="153"/>
                    <a:pt x="86" y="156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43" y="153"/>
                    <a:pt x="45" y="148"/>
                    <a:pt x="45" y="144"/>
                  </a:cubicBezTo>
                  <a:cubicBezTo>
                    <a:pt x="45" y="140"/>
                    <a:pt x="44" y="137"/>
                    <a:pt x="42" y="134"/>
                  </a:cubicBezTo>
                  <a:cubicBezTo>
                    <a:pt x="37" y="124"/>
                    <a:pt x="35" y="117"/>
                    <a:pt x="35" y="114"/>
                  </a:cubicBezTo>
                  <a:cubicBezTo>
                    <a:pt x="35" y="114"/>
                    <a:pt x="36" y="114"/>
                    <a:pt x="36" y="114"/>
                  </a:cubicBezTo>
                  <a:cubicBezTo>
                    <a:pt x="36" y="111"/>
                    <a:pt x="34" y="109"/>
                    <a:pt x="32" y="109"/>
                  </a:cubicBezTo>
                  <a:cubicBezTo>
                    <a:pt x="30" y="109"/>
                    <a:pt x="28" y="110"/>
                    <a:pt x="28" y="113"/>
                  </a:cubicBezTo>
                  <a:cubicBezTo>
                    <a:pt x="28" y="113"/>
                    <a:pt x="27" y="114"/>
                    <a:pt x="27" y="114"/>
                  </a:cubicBezTo>
                  <a:cubicBezTo>
                    <a:pt x="27" y="119"/>
                    <a:pt x="29" y="127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7" y="140"/>
                    <a:pt x="37" y="142"/>
                    <a:pt x="37" y="144"/>
                  </a:cubicBezTo>
                  <a:cubicBezTo>
                    <a:pt x="37" y="148"/>
                    <a:pt x="35" y="152"/>
                    <a:pt x="31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29" y="155"/>
                    <a:pt x="27" y="155"/>
                    <a:pt x="25" y="155"/>
                  </a:cubicBezTo>
                  <a:cubicBezTo>
                    <a:pt x="24" y="155"/>
                    <a:pt x="24" y="155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19" y="154"/>
                    <a:pt x="17" y="152"/>
                    <a:pt x="15" y="150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14" y="147"/>
                    <a:pt x="13" y="145"/>
                    <a:pt x="12" y="143"/>
                  </a:cubicBezTo>
                  <a:cubicBezTo>
                    <a:pt x="10" y="137"/>
                    <a:pt x="8" y="130"/>
                    <a:pt x="8" y="120"/>
                  </a:cubicBezTo>
                  <a:cubicBezTo>
                    <a:pt x="8" y="102"/>
                    <a:pt x="16" y="85"/>
                    <a:pt x="25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6" y="80"/>
                    <a:pt x="110" y="87"/>
                    <a:pt x="114" y="95"/>
                  </a:cubicBezTo>
                  <a:cubicBezTo>
                    <a:pt x="117" y="103"/>
                    <a:pt x="120" y="112"/>
                    <a:pt x="120" y="120"/>
                  </a:cubicBezTo>
                  <a:cubicBezTo>
                    <a:pt x="120" y="130"/>
                    <a:pt x="117" y="139"/>
                    <a:pt x="114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</p:grpSp>
      <p:sp>
        <p:nvSpPr>
          <p:cNvPr id="397" name="Овал 396"/>
          <p:cNvSpPr/>
          <p:nvPr/>
        </p:nvSpPr>
        <p:spPr>
          <a:xfrm>
            <a:off x="487867" y="1836313"/>
            <a:ext cx="566607" cy="56660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41873">
              <a:defRPr/>
            </a:pPr>
            <a:endParaRPr lang="ru-RU"/>
          </a:p>
        </p:txBody>
      </p:sp>
      <p:cxnSp>
        <p:nvCxnSpPr>
          <p:cNvPr id="398" name="Прямая соединительная линия 397"/>
          <p:cNvCxnSpPr/>
          <p:nvPr/>
        </p:nvCxnSpPr>
        <p:spPr>
          <a:xfrm flipV="1">
            <a:off x="510087" y="2961589"/>
            <a:ext cx="306792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" name="Овал 398"/>
          <p:cNvSpPr/>
          <p:nvPr/>
        </p:nvSpPr>
        <p:spPr>
          <a:xfrm>
            <a:off x="2001992" y="2679080"/>
            <a:ext cx="566607" cy="56660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41873">
              <a:defRPr/>
            </a:pPr>
            <a:endParaRPr lang="ru-RU"/>
          </a:p>
        </p:txBody>
      </p:sp>
      <p:sp>
        <p:nvSpPr>
          <p:cNvPr id="403" name="Овал 402"/>
          <p:cNvSpPr/>
          <p:nvPr/>
        </p:nvSpPr>
        <p:spPr>
          <a:xfrm>
            <a:off x="489455" y="2679080"/>
            <a:ext cx="566606" cy="56660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41873">
              <a:defRPr/>
            </a:pPr>
            <a:endParaRPr lang="ru-RU"/>
          </a:p>
        </p:txBody>
      </p:sp>
      <p:grpSp>
        <p:nvGrpSpPr>
          <p:cNvPr id="381" name="Группа 380"/>
          <p:cNvGrpSpPr/>
          <p:nvPr/>
        </p:nvGrpSpPr>
        <p:grpSpPr>
          <a:xfrm>
            <a:off x="603797" y="1958120"/>
            <a:ext cx="343028" cy="322105"/>
            <a:chOff x="9155113" y="3517900"/>
            <a:chExt cx="1119187" cy="1050926"/>
          </a:xfrm>
          <a:solidFill>
            <a:schemeClr val="bg1"/>
          </a:solidFill>
        </p:grpSpPr>
        <p:sp>
          <p:nvSpPr>
            <p:cNvPr id="382" name="Freeform 38"/>
            <p:cNvSpPr>
              <a:spLocks/>
            </p:cNvSpPr>
            <p:nvPr/>
          </p:nvSpPr>
          <p:spPr bwMode="auto">
            <a:xfrm>
              <a:off x="9207500" y="4268788"/>
              <a:ext cx="1066800" cy="300038"/>
            </a:xfrm>
            <a:custGeom>
              <a:avLst/>
              <a:gdLst>
                <a:gd name="T0" fmla="*/ 278 w 282"/>
                <a:gd name="T1" fmla="*/ 28 h 79"/>
                <a:gd name="T2" fmla="*/ 282 w 282"/>
                <a:gd name="T3" fmla="*/ 4 h 79"/>
                <a:gd name="T4" fmla="*/ 278 w 282"/>
                <a:gd name="T5" fmla="*/ 0 h 79"/>
                <a:gd name="T6" fmla="*/ 274 w 282"/>
                <a:gd name="T7" fmla="*/ 4 h 79"/>
                <a:gd name="T8" fmla="*/ 271 w 282"/>
                <a:gd name="T9" fmla="*/ 22 h 79"/>
                <a:gd name="T10" fmla="*/ 29 w 282"/>
                <a:gd name="T11" fmla="*/ 22 h 79"/>
                <a:gd name="T12" fmla="*/ 25 w 282"/>
                <a:gd name="T13" fmla="*/ 26 h 79"/>
                <a:gd name="T14" fmla="*/ 29 w 282"/>
                <a:gd name="T15" fmla="*/ 30 h 79"/>
                <a:gd name="T16" fmla="*/ 268 w 282"/>
                <a:gd name="T17" fmla="*/ 30 h 79"/>
                <a:gd name="T18" fmla="*/ 254 w 282"/>
                <a:gd name="T19" fmla="*/ 52 h 79"/>
                <a:gd name="T20" fmla="*/ 207 w 282"/>
                <a:gd name="T21" fmla="*/ 71 h 79"/>
                <a:gd name="T22" fmla="*/ 148 w 282"/>
                <a:gd name="T23" fmla="*/ 71 h 79"/>
                <a:gd name="T24" fmla="*/ 166 w 282"/>
                <a:gd name="T25" fmla="*/ 43 h 79"/>
                <a:gd name="T26" fmla="*/ 165 w 282"/>
                <a:gd name="T27" fmla="*/ 37 h 79"/>
                <a:gd name="T28" fmla="*/ 159 w 282"/>
                <a:gd name="T29" fmla="*/ 38 h 79"/>
                <a:gd name="T30" fmla="*/ 138 w 282"/>
                <a:gd name="T31" fmla="*/ 71 h 79"/>
                <a:gd name="T32" fmla="*/ 108 w 282"/>
                <a:gd name="T33" fmla="*/ 71 h 79"/>
                <a:gd name="T34" fmla="*/ 126 w 282"/>
                <a:gd name="T35" fmla="*/ 43 h 79"/>
                <a:gd name="T36" fmla="*/ 125 w 282"/>
                <a:gd name="T37" fmla="*/ 37 h 79"/>
                <a:gd name="T38" fmla="*/ 119 w 282"/>
                <a:gd name="T39" fmla="*/ 38 h 79"/>
                <a:gd name="T40" fmla="*/ 98 w 282"/>
                <a:gd name="T41" fmla="*/ 71 h 79"/>
                <a:gd name="T42" fmla="*/ 68 w 282"/>
                <a:gd name="T43" fmla="*/ 71 h 79"/>
                <a:gd name="T44" fmla="*/ 86 w 282"/>
                <a:gd name="T45" fmla="*/ 41 h 79"/>
                <a:gd name="T46" fmla="*/ 85 w 282"/>
                <a:gd name="T47" fmla="*/ 36 h 79"/>
                <a:gd name="T48" fmla="*/ 80 w 282"/>
                <a:gd name="T49" fmla="*/ 37 h 79"/>
                <a:gd name="T50" fmla="*/ 58 w 282"/>
                <a:gd name="T51" fmla="*/ 71 h 79"/>
                <a:gd name="T52" fmla="*/ 28 w 282"/>
                <a:gd name="T53" fmla="*/ 71 h 79"/>
                <a:gd name="T54" fmla="*/ 46 w 282"/>
                <a:gd name="T55" fmla="*/ 41 h 79"/>
                <a:gd name="T56" fmla="*/ 45 w 282"/>
                <a:gd name="T57" fmla="*/ 36 h 79"/>
                <a:gd name="T58" fmla="*/ 40 w 282"/>
                <a:gd name="T59" fmla="*/ 37 h 79"/>
                <a:gd name="T60" fmla="*/ 18 w 282"/>
                <a:gd name="T61" fmla="*/ 71 h 79"/>
                <a:gd name="T62" fmla="*/ 4 w 282"/>
                <a:gd name="T63" fmla="*/ 71 h 79"/>
                <a:gd name="T64" fmla="*/ 0 w 282"/>
                <a:gd name="T65" fmla="*/ 75 h 79"/>
                <a:gd name="T66" fmla="*/ 4 w 282"/>
                <a:gd name="T67" fmla="*/ 79 h 79"/>
                <a:gd name="T68" fmla="*/ 207 w 282"/>
                <a:gd name="T69" fmla="*/ 79 h 79"/>
                <a:gd name="T70" fmla="*/ 278 w 282"/>
                <a:gd name="T71" fmla="*/ 28 h 79"/>
                <a:gd name="T72" fmla="*/ 278 w 282"/>
                <a:gd name="T73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" h="79">
                  <a:moveTo>
                    <a:pt x="278" y="28"/>
                  </a:moveTo>
                  <a:cubicBezTo>
                    <a:pt x="280" y="20"/>
                    <a:pt x="282" y="12"/>
                    <a:pt x="282" y="4"/>
                  </a:cubicBezTo>
                  <a:cubicBezTo>
                    <a:pt x="282" y="2"/>
                    <a:pt x="280" y="0"/>
                    <a:pt x="278" y="0"/>
                  </a:cubicBezTo>
                  <a:cubicBezTo>
                    <a:pt x="275" y="0"/>
                    <a:pt x="274" y="2"/>
                    <a:pt x="274" y="4"/>
                  </a:cubicBezTo>
                  <a:cubicBezTo>
                    <a:pt x="274" y="11"/>
                    <a:pt x="273" y="17"/>
                    <a:pt x="271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5" y="24"/>
                    <a:pt x="25" y="26"/>
                  </a:cubicBezTo>
                  <a:cubicBezTo>
                    <a:pt x="25" y="29"/>
                    <a:pt x="27" y="30"/>
                    <a:pt x="29" y="30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65" y="38"/>
                    <a:pt x="260" y="46"/>
                    <a:pt x="254" y="52"/>
                  </a:cubicBezTo>
                  <a:cubicBezTo>
                    <a:pt x="242" y="64"/>
                    <a:pt x="225" y="71"/>
                    <a:pt x="207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7" y="41"/>
                    <a:pt x="167" y="38"/>
                    <a:pt x="165" y="37"/>
                  </a:cubicBezTo>
                  <a:cubicBezTo>
                    <a:pt x="163" y="36"/>
                    <a:pt x="160" y="36"/>
                    <a:pt x="159" y="38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1"/>
                    <a:pt x="127" y="38"/>
                    <a:pt x="125" y="37"/>
                  </a:cubicBezTo>
                  <a:cubicBezTo>
                    <a:pt x="123" y="36"/>
                    <a:pt x="121" y="36"/>
                    <a:pt x="119" y="38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39"/>
                    <a:pt x="87" y="37"/>
                    <a:pt x="85" y="36"/>
                  </a:cubicBezTo>
                  <a:cubicBezTo>
                    <a:pt x="83" y="35"/>
                    <a:pt x="81" y="35"/>
                    <a:pt x="80" y="37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8" y="39"/>
                    <a:pt x="47" y="37"/>
                    <a:pt x="45" y="36"/>
                  </a:cubicBezTo>
                  <a:cubicBezTo>
                    <a:pt x="43" y="35"/>
                    <a:pt x="41" y="35"/>
                    <a:pt x="40" y="37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2" y="71"/>
                    <a:pt x="0" y="73"/>
                    <a:pt x="0" y="75"/>
                  </a:cubicBezTo>
                  <a:cubicBezTo>
                    <a:pt x="0" y="78"/>
                    <a:pt x="2" y="79"/>
                    <a:pt x="4" y="79"/>
                  </a:cubicBezTo>
                  <a:cubicBezTo>
                    <a:pt x="207" y="79"/>
                    <a:pt x="207" y="79"/>
                    <a:pt x="207" y="79"/>
                  </a:cubicBezTo>
                  <a:cubicBezTo>
                    <a:pt x="240" y="79"/>
                    <a:pt x="268" y="58"/>
                    <a:pt x="278" y="28"/>
                  </a:cubicBezTo>
                  <a:cubicBezTo>
                    <a:pt x="278" y="28"/>
                    <a:pt x="278" y="28"/>
                    <a:pt x="2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383" name="Freeform 39"/>
            <p:cNvSpPr>
              <a:spLocks noEditPoints="1"/>
            </p:cNvSpPr>
            <p:nvPr/>
          </p:nvSpPr>
          <p:spPr bwMode="auto">
            <a:xfrm>
              <a:off x="9155113" y="3517900"/>
              <a:ext cx="711200" cy="758825"/>
            </a:xfrm>
            <a:custGeom>
              <a:avLst/>
              <a:gdLst>
                <a:gd name="T0" fmla="*/ 187 w 188"/>
                <a:gd name="T1" fmla="*/ 194 h 200"/>
                <a:gd name="T2" fmla="*/ 99 w 188"/>
                <a:gd name="T3" fmla="*/ 46 h 200"/>
                <a:gd name="T4" fmla="*/ 114 w 188"/>
                <a:gd name="T5" fmla="*/ 21 h 200"/>
                <a:gd name="T6" fmla="*/ 112 w 188"/>
                <a:gd name="T7" fmla="*/ 15 h 200"/>
                <a:gd name="T8" fmla="*/ 107 w 188"/>
                <a:gd name="T9" fmla="*/ 17 h 200"/>
                <a:gd name="T10" fmla="*/ 98 w 188"/>
                <a:gd name="T11" fmla="*/ 32 h 200"/>
                <a:gd name="T12" fmla="*/ 98 w 188"/>
                <a:gd name="T13" fmla="*/ 4 h 200"/>
                <a:gd name="T14" fmla="*/ 94 w 188"/>
                <a:gd name="T15" fmla="*/ 0 h 200"/>
                <a:gd name="T16" fmla="*/ 90 w 188"/>
                <a:gd name="T17" fmla="*/ 4 h 200"/>
                <a:gd name="T18" fmla="*/ 90 w 188"/>
                <a:gd name="T19" fmla="*/ 32 h 200"/>
                <a:gd name="T20" fmla="*/ 81 w 188"/>
                <a:gd name="T21" fmla="*/ 17 h 200"/>
                <a:gd name="T22" fmla="*/ 75 w 188"/>
                <a:gd name="T23" fmla="*/ 15 h 200"/>
                <a:gd name="T24" fmla="*/ 74 w 188"/>
                <a:gd name="T25" fmla="*/ 21 h 200"/>
                <a:gd name="T26" fmla="*/ 89 w 188"/>
                <a:gd name="T27" fmla="*/ 46 h 200"/>
                <a:gd name="T28" fmla="*/ 0 w 188"/>
                <a:gd name="T29" fmla="*/ 194 h 200"/>
                <a:gd name="T30" fmla="*/ 0 w 188"/>
                <a:gd name="T31" fmla="*/ 198 h 200"/>
                <a:gd name="T32" fmla="*/ 4 w 188"/>
                <a:gd name="T33" fmla="*/ 200 h 200"/>
                <a:gd name="T34" fmla="*/ 91 w 188"/>
                <a:gd name="T35" fmla="*/ 200 h 200"/>
                <a:gd name="T36" fmla="*/ 151 w 188"/>
                <a:gd name="T37" fmla="*/ 200 h 200"/>
                <a:gd name="T38" fmla="*/ 184 w 188"/>
                <a:gd name="T39" fmla="*/ 200 h 200"/>
                <a:gd name="T40" fmla="*/ 187 w 188"/>
                <a:gd name="T41" fmla="*/ 198 h 200"/>
                <a:gd name="T42" fmla="*/ 187 w 188"/>
                <a:gd name="T43" fmla="*/ 194 h 200"/>
                <a:gd name="T44" fmla="*/ 94 w 188"/>
                <a:gd name="T45" fmla="*/ 54 h 200"/>
                <a:gd name="T46" fmla="*/ 177 w 188"/>
                <a:gd name="T47" fmla="*/ 192 h 200"/>
                <a:gd name="T48" fmla="*/ 153 w 188"/>
                <a:gd name="T49" fmla="*/ 192 h 200"/>
                <a:gd name="T50" fmla="*/ 125 w 188"/>
                <a:gd name="T51" fmla="*/ 144 h 200"/>
                <a:gd name="T52" fmla="*/ 121 w 188"/>
                <a:gd name="T53" fmla="*/ 142 h 200"/>
                <a:gd name="T54" fmla="*/ 118 w 188"/>
                <a:gd name="T55" fmla="*/ 144 h 200"/>
                <a:gd name="T56" fmla="*/ 89 w 188"/>
                <a:gd name="T57" fmla="*/ 192 h 200"/>
                <a:gd name="T58" fmla="*/ 11 w 188"/>
                <a:gd name="T59" fmla="*/ 192 h 200"/>
                <a:gd name="T60" fmla="*/ 94 w 188"/>
                <a:gd name="T61" fmla="*/ 54 h 200"/>
                <a:gd name="T62" fmla="*/ 121 w 188"/>
                <a:gd name="T63" fmla="*/ 154 h 200"/>
                <a:gd name="T64" fmla="*/ 144 w 188"/>
                <a:gd name="T65" fmla="*/ 192 h 200"/>
                <a:gd name="T66" fmla="*/ 98 w 188"/>
                <a:gd name="T67" fmla="*/ 192 h 200"/>
                <a:gd name="T68" fmla="*/ 121 w 188"/>
                <a:gd name="T69" fmla="*/ 15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200">
                  <a:moveTo>
                    <a:pt x="187" y="194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5" y="19"/>
                    <a:pt x="114" y="17"/>
                    <a:pt x="112" y="15"/>
                  </a:cubicBezTo>
                  <a:cubicBezTo>
                    <a:pt x="110" y="14"/>
                    <a:pt x="108" y="15"/>
                    <a:pt x="107" y="17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1"/>
                    <a:pt x="96" y="0"/>
                    <a:pt x="94" y="0"/>
                  </a:cubicBezTo>
                  <a:cubicBezTo>
                    <a:pt x="92" y="0"/>
                    <a:pt x="90" y="1"/>
                    <a:pt x="90" y="4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0" y="15"/>
                    <a:pt x="77" y="14"/>
                    <a:pt x="75" y="15"/>
                  </a:cubicBezTo>
                  <a:cubicBezTo>
                    <a:pt x="73" y="17"/>
                    <a:pt x="73" y="19"/>
                    <a:pt x="74" y="21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5"/>
                    <a:pt x="0" y="197"/>
                    <a:pt x="0" y="198"/>
                  </a:cubicBezTo>
                  <a:cubicBezTo>
                    <a:pt x="1" y="199"/>
                    <a:pt x="2" y="200"/>
                    <a:pt x="4" y="200"/>
                  </a:cubicBezTo>
                  <a:cubicBezTo>
                    <a:pt x="91" y="200"/>
                    <a:pt x="91" y="200"/>
                    <a:pt x="91" y="200"/>
                  </a:cubicBezTo>
                  <a:cubicBezTo>
                    <a:pt x="151" y="200"/>
                    <a:pt x="151" y="200"/>
                    <a:pt x="151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5" y="200"/>
                    <a:pt x="187" y="199"/>
                    <a:pt x="187" y="198"/>
                  </a:cubicBezTo>
                  <a:cubicBezTo>
                    <a:pt x="188" y="197"/>
                    <a:pt x="188" y="195"/>
                    <a:pt x="187" y="194"/>
                  </a:cubicBezTo>
                  <a:close/>
                  <a:moveTo>
                    <a:pt x="94" y="54"/>
                  </a:moveTo>
                  <a:cubicBezTo>
                    <a:pt x="177" y="192"/>
                    <a:pt x="177" y="192"/>
                    <a:pt x="177" y="19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125" y="144"/>
                    <a:pt x="125" y="144"/>
                    <a:pt x="125" y="144"/>
                  </a:cubicBezTo>
                  <a:cubicBezTo>
                    <a:pt x="124" y="143"/>
                    <a:pt x="123" y="142"/>
                    <a:pt x="121" y="142"/>
                  </a:cubicBezTo>
                  <a:cubicBezTo>
                    <a:pt x="120" y="142"/>
                    <a:pt x="119" y="143"/>
                    <a:pt x="118" y="144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11" y="192"/>
                    <a:pt x="11" y="192"/>
                    <a:pt x="11" y="192"/>
                  </a:cubicBezTo>
                  <a:lnTo>
                    <a:pt x="94" y="54"/>
                  </a:lnTo>
                  <a:close/>
                  <a:moveTo>
                    <a:pt x="121" y="154"/>
                  </a:moveTo>
                  <a:cubicBezTo>
                    <a:pt x="144" y="192"/>
                    <a:pt x="144" y="192"/>
                    <a:pt x="144" y="192"/>
                  </a:cubicBezTo>
                  <a:cubicBezTo>
                    <a:pt x="98" y="192"/>
                    <a:pt x="98" y="192"/>
                    <a:pt x="98" y="192"/>
                  </a:cubicBezTo>
                  <a:lnTo>
                    <a:pt x="121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384" name="Freeform 40"/>
            <p:cNvSpPr>
              <a:spLocks noEditPoints="1"/>
            </p:cNvSpPr>
            <p:nvPr/>
          </p:nvSpPr>
          <p:spPr bwMode="auto">
            <a:xfrm>
              <a:off x="9759950" y="3568700"/>
              <a:ext cx="412750" cy="295275"/>
            </a:xfrm>
            <a:custGeom>
              <a:avLst/>
              <a:gdLst>
                <a:gd name="T0" fmla="*/ 83 w 109"/>
                <a:gd name="T1" fmla="*/ 25 h 78"/>
                <a:gd name="T2" fmla="*/ 76 w 109"/>
                <a:gd name="T3" fmla="*/ 26 h 78"/>
                <a:gd name="T4" fmla="*/ 39 w 109"/>
                <a:gd name="T5" fmla="*/ 0 h 78"/>
                <a:gd name="T6" fmla="*/ 0 w 109"/>
                <a:gd name="T7" fmla="*/ 39 h 78"/>
                <a:gd name="T8" fmla="*/ 39 w 109"/>
                <a:gd name="T9" fmla="*/ 78 h 78"/>
                <a:gd name="T10" fmla="*/ 63 w 109"/>
                <a:gd name="T11" fmla="*/ 70 h 78"/>
                <a:gd name="T12" fmla="*/ 83 w 109"/>
                <a:gd name="T13" fmla="*/ 78 h 78"/>
                <a:gd name="T14" fmla="*/ 109 w 109"/>
                <a:gd name="T15" fmla="*/ 52 h 78"/>
                <a:gd name="T16" fmla="*/ 83 w 109"/>
                <a:gd name="T17" fmla="*/ 25 h 78"/>
                <a:gd name="T18" fmla="*/ 96 w 109"/>
                <a:gd name="T19" fmla="*/ 65 h 78"/>
                <a:gd name="T20" fmla="*/ 83 w 109"/>
                <a:gd name="T21" fmla="*/ 70 h 78"/>
                <a:gd name="T22" fmla="*/ 67 w 109"/>
                <a:gd name="T23" fmla="*/ 62 h 78"/>
                <a:gd name="T24" fmla="*/ 64 w 109"/>
                <a:gd name="T25" fmla="*/ 60 h 78"/>
                <a:gd name="T26" fmla="*/ 61 w 109"/>
                <a:gd name="T27" fmla="*/ 61 h 78"/>
                <a:gd name="T28" fmla="*/ 39 w 109"/>
                <a:gd name="T29" fmla="*/ 70 h 78"/>
                <a:gd name="T30" fmla="*/ 17 w 109"/>
                <a:gd name="T31" fmla="*/ 61 h 78"/>
                <a:gd name="T32" fmla="*/ 8 w 109"/>
                <a:gd name="T33" fmla="*/ 39 h 78"/>
                <a:gd name="T34" fmla="*/ 17 w 109"/>
                <a:gd name="T35" fmla="*/ 17 h 78"/>
                <a:gd name="T36" fmla="*/ 39 w 109"/>
                <a:gd name="T37" fmla="*/ 8 h 78"/>
                <a:gd name="T38" fmla="*/ 70 w 109"/>
                <a:gd name="T39" fmla="*/ 32 h 78"/>
                <a:gd name="T40" fmla="*/ 72 w 109"/>
                <a:gd name="T41" fmla="*/ 34 h 78"/>
                <a:gd name="T42" fmla="*/ 75 w 109"/>
                <a:gd name="T43" fmla="*/ 35 h 78"/>
                <a:gd name="T44" fmla="*/ 83 w 109"/>
                <a:gd name="T45" fmla="*/ 33 h 78"/>
                <a:gd name="T46" fmla="*/ 96 w 109"/>
                <a:gd name="T47" fmla="*/ 38 h 78"/>
                <a:gd name="T48" fmla="*/ 101 w 109"/>
                <a:gd name="T49" fmla="*/ 52 h 78"/>
                <a:gd name="T50" fmla="*/ 96 w 109"/>
                <a:gd name="T51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9" h="78">
                  <a:moveTo>
                    <a:pt x="83" y="25"/>
                  </a:moveTo>
                  <a:cubicBezTo>
                    <a:pt x="80" y="25"/>
                    <a:pt x="78" y="25"/>
                    <a:pt x="76" y="26"/>
                  </a:cubicBezTo>
                  <a:cubicBezTo>
                    <a:pt x="71" y="11"/>
                    <a:pt x="56" y="0"/>
                    <a:pt x="39" y="0"/>
                  </a:cubicBezTo>
                  <a:cubicBezTo>
                    <a:pt x="18" y="0"/>
                    <a:pt x="0" y="17"/>
                    <a:pt x="0" y="39"/>
                  </a:cubicBezTo>
                  <a:cubicBezTo>
                    <a:pt x="0" y="61"/>
                    <a:pt x="18" y="78"/>
                    <a:pt x="39" y="78"/>
                  </a:cubicBezTo>
                  <a:cubicBezTo>
                    <a:pt x="48" y="78"/>
                    <a:pt x="57" y="75"/>
                    <a:pt x="63" y="70"/>
                  </a:cubicBezTo>
                  <a:cubicBezTo>
                    <a:pt x="68" y="75"/>
                    <a:pt x="75" y="78"/>
                    <a:pt x="83" y="78"/>
                  </a:cubicBezTo>
                  <a:cubicBezTo>
                    <a:pt x="98" y="78"/>
                    <a:pt x="109" y="66"/>
                    <a:pt x="109" y="52"/>
                  </a:cubicBezTo>
                  <a:cubicBezTo>
                    <a:pt x="109" y="37"/>
                    <a:pt x="98" y="25"/>
                    <a:pt x="83" y="25"/>
                  </a:cubicBezTo>
                  <a:close/>
                  <a:moveTo>
                    <a:pt x="96" y="65"/>
                  </a:moveTo>
                  <a:cubicBezTo>
                    <a:pt x="93" y="68"/>
                    <a:pt x="88" y="70"/>
                    <a:pt x="83" y="70"/>
                  </a:cubicBezTo>
                  <a:cubicBezTo>
                    <a:pt x="76" y="70"/>
                    <a:pt x="71" y="67"/>
                    <a:pt x="67" y="62"/>
                  </a:cubicBezTo>
                  <a:cubicBezTo>
                    <a:pt x="67" y="61"/>
                    <a:pt x="66" y="60"/>
                    <a:pt x="64" y="60"/>
                  </a:cubicBezTo>
                  <a:cubicBezTo>
                    <a:pt x="63" y="60"/>
                    <a:pt x="62" y="60"/>
                    <a:pt x="61" y="61"/>
                  </a:cubicBezTo>
                  <a:cubicBezTo>
                    <a:pt x="56" y="67"/>
                    <a:pt x="48" y="70"/>
                    <a:pt x="39" y="70"/>
                  </a:cubicBezTo>
                  <a:cubicBezTo>
                    <a:pt x="31" y="70"/>
                    <a:pt x="23" y="67"/>
                    <a:pt x="17" y="61"/>
                  </a:cubicBezTo>
                  <a:cubicBezTo>
                    <a:pt x="12" y="55"/>
                    <a:pt x="8" y="48"/>
                    <a:pt x="8" y="39"/>
                  </a:cubicBezTo>
                  <a:cubicBezTo>
                    <a:pt x="8" y="30"/>
                    <a:pt x="12" y="23"/>
                    <a:pt x="17" y="17"/>
                  </a:cubicBezTo>
                  <a:cubicBezTo>
                    <a:pt x="23" y="11"/>
                    <a:pt x="31" y="8"/>
                    <a:pt x="39" y="8"/>
                  </a:cubicBezTo>
                  <a:cubicBezTo>
                    <a:pt x="54" y="8"/>
                    <a:pt x="66" y="18"/>
                    <a:pt x="70" y="32"/>
                  </a:cubicBezTo>
                  <a:cubicBezTo>
                    <a:pt x="70" y="33"/>
                    <a:pt x="71" y="34"/>
                    <a:pt x="72" y="34"/>
                  </a:cubicBezTo>
                  <a:cubicBezTo>
                    <a:pt x="73" y="35"/>
                    <a:pt x="74" y="35"/>
                    <a:pt x="75" y="35"/>
                  </a:cubicBezTo>
                  <a:cubicBezTo>
                    <a:pt x="78" y="33"/>
                    <a:pt x="80" y="33"/>
                    <a:pt x="83" y="33"/>
                  </a:cubicBezTo>
                  <a:cubicBezTo>
                    <a:pt x="88" y="33"/>
                    <a:pt x="93" y="35"/>
                    <a:pt x="96" y="38"/>
                  </a:cubicBezTo>
                  <a:cubicBezTo>
                    <a:pt x="99" y="42"/>
                    <a:pt x="101" y="46"/>
                    <a:pt x="101" y="52"/>
                  </a:cubicBezTo>
                  <a:cubicBezTo>
                    <a:pt x="101" y="57"/>
                    <a:pt x="99" y="61"/>
                    <a:pt x="9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385" name="Freeform 41"/>
            <p:cNvSpPr>
              <a:spLocks/>
            </p:cNvSpPr>
            <p:nvPr/>
          </p:nvSpPr>
          <p:spPr bwMode="auto">
            <a:xfrm>
              <a:off x="9972675" y="4071938"/>
              <a:ext cx="219075" cy="204788"/>
            </a:xfrm>
            <a:custGeom>
              <a:avLst/>
              <a:gdLst>
                <a:gd name="T0" fmla="*/ 56 w 58"/>
                <a:gd name="T1" fmla="*/ 22 h 54"/>
                <a:gd name="T2" fmla="*/ 51 w 58"/>
                <a:gd name="T3" fmla="*/ 22 h 54"/>
                <a:gd name="T4" fmla="*/ 33 w 58"/>
                <a:gd name="T5" fmla="*/ 40 h 54"/>
                <a:gd name="T6" fmla="*/ 33 w 58"/>
                <a:gd name="T7" fmla="*/ 4 h 54"/>
                <a:gd name="T8" fmla="*/ 29 w 58"/>
                <a:gd name="T9" fmla="*/ 0 h 54"/>
                <a:gd name="T10" fmla="*/ 25 w 58"/>
                <a:gd name="T11" fmla="*/ 4 h 54"/>
                <a:gd name="T12" fmla="*/ 25 w 58"/>
                <a:gd name="T13" fmla="*/ 40 h 54"/>
                <a:gd name="T14" fmla="*/ 7 w 58"/>
                <a:gd name="T15" fmla="*/ 22 h 54"/>
                <a:gd name="T16" fmla="*/ 1 w 58"/>
                <a:gd name="T17" fmla="*/ 22 h 54"/>
                <a:gd name="T18" fmla="*/ 1 w 58"/>
                <a:gd name="T19" fmla="*/ 28 h 54"/>
                <a:gd name="T20" fmla="*/ 26 w 58"/>
                <a:gd name="T21" fmla="*/ 52 h 54"/>
                <a:gd name="T22" fmla="*/ 29 w 58"/>
                <a:gd name="T23" fmla="*/ 54 h 54"/>
                <a:gd name="T24" fmla="*/ 32 w 58"/>
                <a:gd name="T25" fmla="*/ 52 h 54"/>
                <a:gd name="T26" fmla="*/ 56 w 58"/>
                <a:gd name="T27" fmla="*/ 28 h 54"/>
                <a:gd name="T28" fmla="*/ 56 w 58"/>
                <a:gd name="T29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4">
                  <a:moveTo>
                    <a:pt x="56" y="22"/>
                  </a:moveTo>
                  <a:cubicBezTo>
                    <a:pt x="55" y="21"/>
                    <a:pt x="52" y="21"/>
                    <a:pt x="51" y="22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2"/>
                    <a:pt x="31" y="0"/>
                    <a:pt x="29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3" y="21"/>
                    <a:pt x="1" y="22"/>
                  </a:cubicBezTo>
                  <a:cubicBezTo>
                    <a:pt x="0" y="24"/>
                    <a:pt x="0" y="26"/>
                    <a:pt x="1" y="28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7" y="53"/>
                    <a:pt x="28" y="54"/>
                    <a:pt x="29" y="54"/>
                  </a:cubicBezTo>
                  <a:cubicBezTo>
                    <a:pt x="30" y="54"/>
                    <a:pt x="31" y="53"/>
                    <a:pt x="32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8" y="26"/>
                    <a:pt x="58" y="24"/>
                    <a:pt x="5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</p:grpSp>
      <p:grpSp>
        <p:nvGrpSpPr>
          <p:cNvPr id="406" name="Группа 405"/>
          <p:cNvGrpSpPr/>
          <p:nvPr/>
        </p:nvGrpSpPr>
        <p:grpSpPr>
          <a:xfrm>
            <a:off x="2143406" y="2831318"/>
            <a:ext cx="345185" cy="261047"/>
            <a:chOff x="8788400" y="3594100"/>
            <a:chExt cx="1270000" cy="960438"/>
          </a:xfrm>
          <a:solidFill>
            <a:schemeClr val="bg1"/>
          </a:solidFill>
        </p:grpSpPr>
        <p:sp>
          <p:nvSpPr>
            <p:cNvPr id="407" name="Freeform 45"/>
            <p:cNvSpPr>
              <a:spLocks/>
            </p:cNvSpPr>
            <p:nvPr/>
          </p:nvSpPr>
          <p:spPr bwMode="auto">
            <a:xfrm>
              <a:off x="9207500" y="4098925"/>
              <a:ext cx="850900" cy="300038"/>
            </a:xfrm>
            <a:custGeom>
              <a:avLst/>
              <a:gdLst>
                <a:gd name="T0" fmla="*/ 222 w 225"/>
                <a:gd name="T1" fmla="*/ 28 h 79"/>
                <a:gd name="T2" fmla="*/ 225 w 225"/>
                <a:gd name="T3" fmla="*/ 4 h 79"/>
                <a:gd name="T4" fmla="*/ 221 w 225"/>
                <a:gd name="T5" fmla="*/ 0 h 79"/>
                <a:gd name="T6" fmla="*/ 217 w 225"/>
                <a:gd name="T7" fmla="*/ 4 h 79"/>
                <a:gd name="T8" fmla="*/ 215 w 225"/>
                <a:gd name="T9" fmla="*/ 22 h 79"/>
                <a:gd name="T10" fmla="*/ 17 w 225"/>
                <a:gd name="T11" fmla="*/ 22 h 79"/>
                <a:gd name="T12" fmla="*/ 13 w 225"/>
                <a:gd name="T13" fmla="*/ 26 h 79"/>
                <a:gd name="T14" fmla="*/ 17 w 225"/>
                <a:gd name="T15" fmla="*/ 30 h 79"/>
                <a:gd name="T16" fmla="*/ 212 w 225"/>
                <a:gd name="T17" fmla="*/ 30 h 79"/>
                <a:gd name="T18" fmla="*/ 198 w 225"/>
                <a:gd name="T19" fmla="*/ 52 h 79"/>
                <a:gd name="T20" fmla="*/ 150 w 225"/>
                <a:gd name="T21" fmla="*/ 71 h 79"/>
                <a:gd name="T22" fmla="*/ 92 w 225"/>
                <a:gd name="T23" fmla="*/ 71 h 79"/>
                <a:gd name="T24" fmla="*/ 111 w 225"/>
                <a:gd name="T25" fmla="*/ 43 h 79"/>
                <a:gd name="T26" fmla="*/ 109 w 225"/>
                <a:gd name="T27" fmla="*/ 38 h 79"/>
                <a:gd name="T28" fmla="*/ 104 w 225"/>
                <a:gd name="T29" fmla="*/ 39 h 79"/>
                <a:gd name="T30" fmla="*/ 82 w 225"/>
                <a:gd name="T31" fmla="*/ 71 h 79"/>
                <a:gd name="T32" fmla="*/ 53 w 225"/>
                <a:gd name="T33" fmla="*/ 71 h 79"/>
                <a:gd name="T34" fmla="*/ 72 w 225"/>
                <a:gd name="T35" fmla="*/ 43 h 79"/>
                <a:gd name="T36" fmla="*/ 71 w 225"/>
                <a:gd name="T37" fmla="*/ 38 h 79"/>
                <a:gd name="T38" fmla="*/ 65 w 225"/>
                <a:gd name="T39" fmla="*/ 39 h 79"/>
                <a:gd name="T40" fmla="*/ 43 w 225"/>
                <a:gd name="T41" fmla="*/ 71 h 79"/>
                <a:gd name="T42" fmla="*/ 12 w 225"/>
                <a:gd name="T43" fmla="*/ 71 h 79"/>
                <a:gd name="T44" fmla="*/ 31 w 225"/>
                <a:gd name="T45" fmla="*/ 43 h 79"/>
                <a:gd name="T46" fmla="*/ 30 w 225"/>
                <a:gd name="T47" fmla="*/ 38 h 79"/>
                <a:gd name="T48" fmla="*/ 25 w 225"/>
                <a:gd name="T49" fmla="*/ 39 h 79"/>
                <a:gd name="T50" fmla="*/ 1 w 225"/>
                <a:gd name="T51" fmla="*/ 73 h 79"/>
                <a:gd name="T52" fmla="*/ 3 w 225"/>
                <a:gd name="T53" fmla="*/ 79 h 79"/>
                <a:gd name="T54" fmla="*/ 6 w 225"/>
                <a:gd name="T55" fmla="*/ 79 h 79"/>
                <a:gd name="T56" fmla="*/ 6 w 225"/>
                <a:gd name="T57" fmla="*/ 79 h 79"/>
                <a:gd name="T58" fmla="*/ 150 w 225"/>
                <a:gd name="T59" fmla="*/ 79 h 79"/>
                <a:gd name="T60" fmla="*/ 221 w 225"/>
                <a:gd name="T61" fmla="*/ 28 h 79"/>
                <a:gd name="T62" fmla="*/ 222 w 225"/>
                <a:gd name="T63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5" h="79">
                  <a:moveTo>
                    <a:pt x="222" y="28"/>
                  </a:moveTo>
                  <a:cubicBezTo>
                    <a:pt x="224" y="20"/>
                    <a:pt x="225" y="12"/>
                    <a:pt x="225" y="4"/>
                  </a:cubicBezTo>
                  <a:cubicBezTo>
                    <a:pt x="225" y="2"/>
                    <a:pt x="223" y="0"/>
                    <a:pt x="221" y="0"/>
                  </a:cubicBezTo>
                  <a:cubicBezTo>
                    <a:pt x="219" y="0"/>
                    <a:pt x="217" y="2"/>
                    <a:pt x="217" y="4"/>
                  </a:cubicBezTo>
                  <a:cubicBezTo>
                    <a:pt x="217" y="11"/>
                    <a:pt x="216" y="17"/>
                    <a:pt x="215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2"/>
                    <a:pt x="13" y="24"/>
                    <a:pt x="13" y="26"/>
                  </a:cubicBezTo>
                  <a:cubicBezTo>
                    <a:pt x="13" y="29"/>
                    <a:pt x="15" y="30"/>
                    <a:pt x="17" y="30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09" y="38"/>
                    <a:pt x="204" y="46"/>
                    <a:pt x="198" y="52"/>
                  </a:cubicBezTo>
                  <a:cubicBezTo>
                    <a:pt x="185" y="64"/>
                    <a:pt x="169" y="71"/>
                    <a:pt x="150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2" y="41"/>
                    <a:pt x="111" y="39"/>
                    <a:pt x="109" y="38"/>
                  </a:cubicBezTo>
                  <a:cubicBezTo>
                    <a:pt x="108" y="36"/>
                    <a:pt x="105" y="37"/>
                    <a:pt x="104" y="39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3" y="41"/>
                    <a:pt x="73" y="39"/>
                    <a:pt x="71" y="38"/>
                  </a:cubicBezTo>
                  <a:cubicBezTo>
                    <a:pt x="69" y="36"/>
                    <a:pt x="66" y="37"/>
                    <a:pt x="65" y="39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3" y="41"/>
                    <a:pt x="32" y="39"/>
                    <a:pt x="30" y="38"/>
                  </a:cubicBezTo>
                  <a:cubicBezTo>
                    <a:pt x="29" y="36"/>
                    <a:pt x="26" y="37"/>
                    <a:pt x="25" y="39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5"/>
                    <a:pt x="1" y="77"/>
                    <a:pt x="3" y="79"/>
                  </a:cubicBezTo>
                  <a:cubicBezTo>
                    <a:pt x="3" y="79"/>
                    <a:pt x="5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83" y="79"/>
                    <a:pt x="211" y="58"/>
                    <a:pt x="221" y="28"/>
                  </a:cubicBezTo>
                  <a:cubicBezTo>
                    <a:pt x="221" y="28"/>
                    <a:pt x="221" y="28"/>
                    <a:pt x="22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408" name="Freeform 46"/>
            <p:cNvSpPr>
              <a:spLocks noEditPoints="1"/>
            </p:cNvSpPr>
            <p:nvPr/>
          </p:nvSpPr>
          <p:spPr bwMode="auto">
            <a:xfrm>
              <a:off x="8788400" y="3594100"/>
              <a:ext cx="479425" cy="960438"/>
            </a:xfrm>
            <a:custGeom>
              <a:avLst/>
              <a:gdLst>
                <a:gd name="T0" fmla="*/ 121 w 127"/>
                <a:gd name="T1" fmla="*/ 92 h 253"/>
                <a:gd name="T2" fmla="*/ 110 w 127"/>
                <a:gd name="T3" fmla="*/ 54 h 253"/>
                <a:gd name="T4" fmla="*/ 63 w 127"/>
                <a:gd name="T5" fmla="*/ 0 h 253"/>
                <a:gd name="T6" fmla="*/ 17 w 127"/>
                <a:gd name="T7" fmla="*/ 54 h 253"/>
                <a:gd name="T8" fmla="*/ 0 w 127"/>
                <a:gd name="T9" fmla="*/ 120 h 253"/>
                <a:gd name="T10" fmla="*/ 13 w 127"/>
                <a:gd name="T11" fmla="*/ 160 h 253"/>
                <a:gd name="T12" fmla="*/ 17 w 127"/>
                <a:gd name="T13" fmla="*/ 194 h 253"/>
                <a:gd name="T14" fmla="*/ 21 w 127"/>
                <a:gd name="T15" fmla="*/ 198 h 253"/>
                <a:gd name="T16" fmla="*/ 28 w 127"/>
                <a:gd name="T17" fmla="*/ 233 h 253"/>
                <a:gd name="T18" fmla="*/ 63 w 127"/>
                <a:gd name="T19" fmla="*/ 245 h 253"/>
                <a:gd name="T20" fmla="*/ 99 w 127"/>
                <a:gd name="T21" fmla="*/ 233 h 253"/>
                <a:gd name="T22" fmla="*/ 105 w 127"/>
                <a:gd name="T23" fmla="*/ 198 h 253"/>
                <a:gd name="T24" fmla="*/ 109 w 127"/>
                <a:gd name="T25" fmla="*/ 194 h 253"/>
                <a:gd name="T26" fmla="*/ 109 w 127"/>
                <a:gd name="T27" fmla="*/ 162 h 253"/>
                <a:gd name="T28" fmla="*/ 113 w 127"/>
                <a:gd name="T29" fmla="*/ 160 h 253"/>
                <a:gd name="T30" fmla="*/ 119 w 127"/>
                <a:gd name="T31" fmla="*/ 153 h 253"/>
                <a:gd name="T32" fmla="*/ 127 w 127"/>
                <a:gd name="T33" fmla="*/ 120 h 253"/>
                <a:gd name="T34" fmla="*/ 85 w 127"/>
                <a:gd name="T35" fmla="*/ 65 h 253"/>
                <a:gd name="T36" fmla="*/ 102 w 127"/>
                <a:gd name="T37" fmla="*/ 54 h 253"/>
                <a:gd name="T38" fmla="*/ 63 w 127"/>
                <a:gd name="T39" fmla="*/ 8 h 253"/>
                <a:gd name="T40" fmla="*/ 92 w 127"/>
                <a:gd name="T41" fmla="*/ 36 h 253"/>
                <a:gd name="T42" fmla="*/ 63 w 127"/>
                <a:gd name="T43" fmla="*/ 65 h 253"/>
                <a:gd name="T44" fmla="*/ 35 w 127"/>
                <a:gd name="T45" fmla="*/ 36 h 253"/>
                <a:gd name="T46" fmla="*/ 63 w 127"/>
                <a:gd name="T47" fmla="*/ 8 h 253"/>
                <a:gd name="T48" fmla="*/ 41 w 127"/>
                <a:gd name="T49" fmla="*/ 65 h 253"/>
                <a:gd name="T50" fmla="*/ 25 w 127"/>
                <a:gd name="T51" fmla="*/ 54 h 253"/>
                <a:gd name="T52" fmla="*/ 101 w 127"/>
                <a:gd name="T53" fmla="*/ 164 h 253"/>
                <a:gd name="T54" fmla="*/ 25 w 127"/>
                <a:gd name="T55" fmla="*/ 189 h 253"/>
                <a:gd name="T56" fmla="*/ 101 w 127"/>
                <a:gd name="T57" fmla="*/ 164 h 253"/>
                <a:gd name="T58" fmla="*/ 67 w 127"/>
                <a:gd name="T59" fmla="*/ 233 h 253"/>
                <a:gd name="T60" fmla="*/ 63 w 127"/>
                <a:gd name="T61" fmla="*/ 206 h 253"/>
                <a:gd name="T62" fmla="*/ 59 w 127"/>
                <a:gd name="T63" fmla="*/ 233 h 253"/>
                <a:gd name="T64" fmla="*/ 36 w 127"/>
                <a:gd name="T65" fmla="*/ 233 h 253"/>
                <a:gd name="T66" fmla="*/ 91 w 127"/>
                <a:gd name="T67" fmla="*/ 197 h 253"/>
                <a:gd name="T68" fmla="*/ 79 w 127"/>
                <a:gd name="T69" fmla="*/ 245 h 253"/>
                <a:gd name="T70" fmla="*/ 109 w 127"/>
                <a:gd name="T71" fmla="*/ 153 h 253"/>
                <a:gd name="T72" fmla="*/ 95 w 127"/>
                <a:gd name="T73" fmla="*/ 154 h 253"/>
                <a:gd name="T74" fmla="*/ 89 w 127"/>
                <a:gd name="T75" fmla="*/ 144 h 253"/>
                <a:gd name="T76" fmla="*/ 91 w 127"/>
                <a:gd name="T77" fmla="*/ 138 h 253"/>
                <a:gd name="T78" fmla="*/ 99 w 127"/>
                <a:gd name="T79" fmla="*/ 113 h 253"/>
                <a:gd name="T80" fmla="*/ 91 w 127"/>
                <a:gd name="T81" fmla="*/ 114 h 253"/>
                <a:gd name="T82" fmla="*/ 84 w 127"/>
                <a:gd name="T83" fmla="*/ 134 h 253"/>
                <a:gd name="T84" fmla="*/ 81 w 127"/>
                <a:gd name="T85" fmla="*/ 144 h 253"/>
                <a:gd name="T86" fmla="*/ 40 w 127"/>
                <a:gd name="T87" fmla="*/ 156 h 253"/>
                <a:gd name="T88" fmla="*/ 42 w 127"/>
                <a:gd name="T89" fmla="*/ 134 h 253"/>
                <a:gd name="T90" fmla="*/ 35 w 127"/>
                <a:gd name="T91" fmla="*/ 114 h 253"/>
                <a:gd name="T92" fmla="*/ 27 w 127"/>
                <a:gd name="T93" fmla="*/ 113 h 253"/>
                <a:gd name="T94" fmla="*/ 35 w 127"/>
                <a:gd name="T95" fmla="*/ 138 h 253"/>
                <a:gd name="T96" fmla="*/ 37 w 127"/>
                <a:gd name="T97" fmla="*/ 144 h 253"/>
                <a:gd name="T98" fmla="*/ 31 w 127"/>
                <a:gd name="T99" fmla="*/ 154 h 253"/>
                <a:gd name="T100" fmla="*/ 22 w 127"/>
                <a:gd name="T101" fmla="*/ 155 h 253"/>
                <a:gd name="T102" fmla="*/ 15 w 127"/>
                <a:gd name="T103" fmla="*/ 150 h 253"/>
                <a:gd name="T104" fmla="*/ 11 w 127"/>
                <a:gd name="T105" fmla="*/ 143 h 253"/>
                <a:gd name="T106" fmla="*/ 25 w 127"/>
                <a:gd name="T107" fmla="*/ 73 h 253"/>
                <a:gd name="T108" fmla="*/ 113 w 127"/>
                <a:gd name="T109" fmla="*/ 95 h 253"/>
                <a:gd name="T110" fmla="*/ 113 w 127"/>
                <a:gd name="T111" fmla="*/ 14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" h="253">
                  <a:moveTo>
                    <a:pt x="127" y="120"/>
                  </a:moveTo>
                  <a:cubicBezTo>
                    <a:pt x="127" y="111"/>
                    <a:pt x="124" y="101"/>
                    <a:pt x="121" y="92"/>
                  </a:cubicBezTo>
                  <a:cubicBezTo>
                    <a:pt x="117" y="84"/>
                    <a:pt x="112" y="76"/>
                    <a:pt x="108" y="69"/>
                  </a:cubicBezTo>
                  <a:cubicBezTo>
                    <a:pt x="109" y="64"/>
                    <a:pt x="110" y="59"/>
                    <a:pt x="110" y="54"/>
                  </a:cubicBezTo>
                  <a:cubicBezTo>
                    <a:pt x="110" y="41"/>
                    <a:pt x="105" y="29"/>
                    <a:pt x="96" y="21"/>
                  </a:cubicBezTo>
                  <a:cubicBezTo>
                    <a:pt x="90" y="8"/>
                    <a:pt x="78" y="0"/>
                    <a:pt x="63" y="0"/>
                  </a:cubicBezTo>
                  <a:cubicBezTo>
                    <a:pt x="49" y="0"/>
                    <a:pt x="37" y="8"/>
                    <a:pt x="31" y="21"/>
                  </a:cubicBezTo>
                  <a:cubicBezTo>
                    <a:pt x="22" y="29"/>
                    <a:pt x="17" y="41"/>
                    <a:pt x="17" y="54"/>
                  </a:cubicBezTo>
                  <a:cubicBezTo>
                    <a:pt x="17" y="59"/>
                    <a:pt x="17" y="64"/>
                    <a:pt x="19" y="68"/>
                  </a:cubicBezTo>
                  <a:cubicBezTo>
                    <a:pt x="9" y="81"/>
                    <a:pt x="0" y="99"/>
                    <a:pt x="0" y="120"/>
                  </a:cubicBezTo>
                  <a:cubicBezTo>
                    <a:pt x="0" y="134"/>
                    <a:pt x="2" y="145"/>
                    <a:pt x="6" y="152"/>
                  </a:cubicBezTo>
                  <a:cubicBezTo>
                    <a:pt x="8" y="155"/>
                    <a:pt x="11" y="158"/>
                    <a:pt x="13" y="160"/>
                  </a:cubicBezTo>
                  <a:cubicBezTo>
                    <a:pt x="14" y="161"/>
                    <a:pt x="16" y="162"/>
                    <a:pt x="17" y="162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7"/>
                    <a:pt x="20" y="198"/>
                    <a:pt x="21" y="198"/>
                  </a:cubicBezTo>
                  <a:cubicBezTo>
                    <a:pt x="28" y="198"/>
                    <a:pt x="28" y="198"/>
                    <a:pt x="28" y="198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28" y="244"/>
                    <a:pt x="37" y="253"/>
                    <a:pt x="48" y="253"/>
                  </a:cubicBezTo>
                  <a:cubicBezTo>
                    <a:pt x="54" y="253"/>
                    <a:pt x="60" y="250"/>
                    <a:pt x="63" y="245"/>
                  </a:cubicBezTo>
                  <a:cubicBezTo>
                    <a:pt x="67" y="250"/>
                    <a:pt x="73" y="253"/>
                    <a:pt x="79" y="253"/>
                  </a:cubicBezTo>
                  <a:cubicBezTo>
                    <a:pt x="90" y="253"/>
                    <a:pt x="99" y="244"/>
                    <a:pt x="99" y="233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105" y="198"/>
                    <a:pt x="105" y="198"/>
                    <a:pt x="105" y="198"/>
                  </a:cubicBezTo>
                  <a:cubicBezTo>
                    <a:pt x="106" y="198"/>
                    <a:pt x="107" y="197"/>
                    <a:pt x="108" y="197"/>
                  </a:cubicBezTo>
                  <a:cubicBezTo>
                    <a:pt x="109" y="196"/>
                    <a:pt x="109" y="195"/>
                    <a:pt x="109" y="194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11" y="161"/>
                    <a:pt x="112" y="160"/>
                    <a:pt x="113" y="160"/>
                  </a:cubicBezTo>
                  <a:cubicBezTo>
                    <a:pt x="115" y="158"/>
                    <a:pt x="117" y="156"/>
                    <a:pt x="118" y="154"/>
                  </a:cubicBezTo>
                  <a:cubicBezTo>
                    <a:pt x="118" y="153"/>
                    <a:pt x="118" y="153"/>
                    <a:pt x="119" y="153"/>
                  </a:cubicBezTo>
                  <a:cubicBezTo>
                    <a:pt x="121" y="149"/>
                    <a:pt x="123" y="145"/>
                    <a:pt x="124" y="140"/>
                  </a:cubicBezTo>
                  <a:cubicBezTo>
                    <a:pt x="126" y="134"/>
                    <a:pt x="127" y="127"/>
                    <a:pt x="127" y="120"/>
                  </a:cubicBezTo>
                  <a:close/>
                  <a:moveTo>
                    <a:pt x="101" y="65"/>
                  </a:moveTo>
                  <a:cubicBezTo>
                    <a:pt x="85" y="65"/>
                    <a:pt x="85" y="65"/>
                    <a:pt x="85" y="65"/>
                  </a:cubicBezTo>
                  <a:cubicBezTo>
                    <a:pt x="93" y="59"/>
                    <a:pt x="99" y="50"/>
                    <a:pt x="100" y="40"/>
                  </a:cubicBezTo>
                  <a:cubicBezTo>
                    <a:pt x="101" y="44"/>
                    <a:pt x="102" y="49"/>
                    <a:pt x="102" y="54"/>
                  </a:cubicBezTo>
                  <a:cubicBezTo>
                    <a:pt x="102" y="58"/>
                    <a:pt x="102" y="62"/>
                    <a:pt x="101" y="65"/>
                  </a:cubicBezTo>
                  <a:close/>
                  <a:moveTo>
                    <a:pt x="63" y="8"/>
                  </a:moveTo>
                  <a:cubicBezTo>
                    <a:pt x="71" y="8"/>
                    <a:pt x="78" y="11"/>
                    <a:pt x="83" y="16"/>
                  </a:cubicBezTo>
                  <a:cubicBezTo>
                    <a:pt x="89" y="22"/>
                    <a:pt x="92" y="29"/>
                    <a:pt x="92" y="36"/>
                  </a:cubicBezTo>
                  <a:cubicBezTo>
                    <a:pt x="92" y="44"/>
                    <a:pt x="89" y="51"/>
                    <a:pt x="83" y="56"/>
                  </a:cubicBezTo>
                  <a:cubicBezTo>
                    <a:pt x="78" y="62"/>
                    <a:pt x="71" y="65"/>
                    <a:pt x="63" y="65"/>
                  </a:cubicBezTo>
                  <a:cubicBezTo>
                    <a:pt x="56" y="65"/>
                    <a:pt x="49" y="62"/>
                    <a:pt x="43" y="56"/>
                  </a:cubicBezTo>
                  <a:cubicBezTo>
                    <a:pt x="38" y="51"/>
                    <a:pt x="35" y="44"/>
                    <a:pt x="35" y="36"/>
                  </a:cubicBezTo>
                  <a:cubicBezTo>
                    <a:pt x="35" y="29"/>
                    <a:pt x="38" y="22"/>
                    <a:pt x="43" y="16"/>
                  </a:cubicBezTo>
                  <a:cubicBezTo>
                    <a:pt x="49" y="11"/>
                    <a:pt x="56" y="8"/>
                    <a:pt x="63" y="8"/>
                  </a:cubicBezTo>
                  <a:close/>
                  <a:moveTo>
                    <a:pt x="27" y="40"/>
                  </a:moveTo>
                  <a:cubicBezTo>
                    <a:pt x="28" y="50"/>
                    <a:pt x="34" y="59"/>
                    <a:pt x="41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5" y="62"/>
                    <a:pt x="25" y="58"/>
                    <a:pt x="25" y="54"/>
                  </a:cubicBezTo>
                  <a:cubicBezTo>
                    <a:pt x="25" y="49"/>
                    <a:pt x="26" y="44"/>
                    <a:pt x="27" y="40"/>
                  </a:cubicBezTo>
                  <a:close/>
                  <a:moveTo>
                    <a:pt x="101" y="164"/>
                  </a:moveTo>
                  <a:cubicBezTo>
                    <a:pt x="101" y="189"/>
                    <a:pt x="101" y="189"/>
                    <a:pt x="101" y="189"/>
                  </a:cubicBezTo>
                  <a:cubicBezTo>
                    <a:pt x="25" y="189"/>
                    <a:pt x="25" y="189"/>
                    <a:pt x="25" y="189"/>
                  </a:cubicBezTo>
                  <a:cubicBezTo>
                    <a:pt x="25" y="164"/>
                    <a:pt x="25" y="164"/>
                    <a:pt x="25" y="164"/>
                  </a:cubicBezTo>
                  <a:lnTo>
                    <a:pt x="101" y="164"/>
                  </a:lnTo>
                  <a:close/>
                  <a:moveTo>
                    <a:pt x="79" y="245"/>
                  </a:moveTo>
                  <a:cubicBezTo>
                    <a:pt x="73" y="245"/>
                    <a:pt x="67" y="240"/>
                    <a:pt x="67" y="233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7" y="207"/>
                    <a:pt x="66" y="206"/>
                    <a:pt x="63" y="206"/>
                  </a:cubicBezTo>
                  <a:cubicBezTo>
                    <a:pt x="61" y="206"/>
                    <a:pt x="59" y="207"/>
                    <a:pt x="59" y="210"/>
                  </a:cubicBezTo>
                  <a:cubicBezTo>
                    <a:pt x="59" y="233"/>
                    <a:pt x="59" y="233"/>
                    <a:pt x="59" y="233"/>
                  </a:cubicBezTo>
                  <a:cubicBezTo>
                    <a:pt x="59" y="240"/>
                    <a:pt x="54" y="245"/>
                    <a:pt x="48" y="245"/>
                  </a:cubicBezTo>
                  <a:cubicBezTo>
                    <a:pt x="41" y="245"/>
                    <a:pt x="36" y="240"/>
                    <a:pt x="36" y="233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91" y="197"/>
                    <a:pt x="91" y="197"/>
                    <a:pt x="91" y="197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1" y="240"/>
                    <a:pt x="86" y="245"/>
                    <a:pt x="79" y="245"/>
                  </a:cubicBezTo>
                  <a:close/>
                  <a:moveTo>
                    <a:pt x="113" y="146"/>
                  </a:moveTo>
                  <a:cubicBezTo>
                    <a:pt x="112" y="149"/>
                    <a:pt x="110" y="151"/>
                    <a:pt x="109" y="153"/>
                  </a:cubicBezTo>
                  <a:cubicBezTo>
                    <a:pt x="106" y="154"/>
                    <a:pt x="104" y="155"/>
                    <a:pt x="101" y="155"/>
                  </a:cubicBezTo>
                  <a:cubicBezTo>
                    <a:pt x="99" y="155"/>
                    <a:pt x="97" y="155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2" y="152"/>
                    <a:pt x="89" y="148"/>
                    <a:pt x="89" y="144"/>
                  </a:cubicBezTo>
                  <a:cubicBezTo>
                    <a:pt x="89" y="142"/>
                    <a:pt x="90" y="140"/>
                    <a:pt x="91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7" y="127"/>
                    <a:pt x="99" y="119"/>
                    <a:pt x="99" y="114"/>
                  </a:cubicBezTo>
                  <a:cubicBezTo>
                    <a:pt x="99" y="114"/>
                    <a:pt x="99" y="113"/>
                    <a:pt x="99" y="113"/>
                  </a:cubicBezTo>
                  <a:cubicBezTo>
                    <a:pt x="99" y="110"/>
                    <a:pt x="97" y="109"/>
                    <a:pt x="94" y="109"/>
                  </a:cubicBezTo>
                  <a:cubicBezTo>
                    <a:pt x="92" y="109"/>
                    <a:pt x="91" y="111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7"/>
                    <a:pt x="90" y="124"/>
                    <a:pt x="84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2" y="137"/>
                    <a:pt x="81" y="140"/>
                    <a:pt x="81" y="144"/>
                  </a:cubicBezTo>
                  <a:cubicBezTo>
                    <a:pt x="81" y="148"/>
                    <a:pt x="83" y="153"/>
                    <a:pt x="86" y="156"/>
                  </a:cubicBezTo>
                  <a:cubicBezTo>
                    <a:pt x="40" y="156"/>
                    <a:pt x="40" y="156"/>
                    <a:pt x="40" y="156"/>
                  </a:cubicBezTo>
                  <a:cubicBezTo>
                    <a:pt x="43" y="153"/>
                    <a:pt x="45" y="148"/>
                    <a:pt x="45" y="144"/>
                  </a:cubicBezTo>
                  <a:cubicBezTo>
                    <a:pt x="45" y="140"/>
                    <a:pt x="44" y="137"/>
                    <a:pt x="42" y="134"/>
                  </a:cubicBezTo>
                  <a:cubicBezTo>
                    <a:pt x="36" y="124"/>
                    <a:pt x="35" y="117"/>
                    <a:pt x="35" y="114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5" y="111"/>
                    <a:pt x="34" y="109"/>
                    <a:pt x="32" y="109"/>
                  </a:cubicBezTo>
                  <a:cubicBezTo>
                    <a:pt x="29" y="109"/>
                    <a:pt x="27" y="110"/>
                    <a:pt x="27" y="113"/>
                  </a:cubicBezTo>
                  <a:cubicBezTo>
                    <a:pt x="27" y="113"/>
                    <a:pt x="27" y="114"/>
                    <a:pt x="27" y="114"/>
                  </a:cubicBezTo>
                  <a:cubicBezTo>
                    <a:pt x="27" y="119"/>
                    <a:pt x="29" y="127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6" y="140"/>
                    <a:pt x="37" y="142"/>
                    <a:pt x="37" y="144"/>
                  </a:cubicBezTo>
                  <a:cubicBezTo>
                    <a:pt x="37" y="148"/>
                    <a:pt x="34" y="152"/>
                    <a:pt x="31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29" y="155"/>
                    <a:pt x="27" y="155"/>
                    <a:pt x="25" y="155"/>
                  </a:cubicBezTo>
                  <a:cubicBezTo>
                    <a:pt x="24" y="155"/>
                    <a:pt x="23" y="155"/>
                    <a:pt x="22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19" y="154"/>
                    <a:pt x="16" y="152"/>
                    <a:pt x="15" y="150"/>
                  </a:cubicBezTo>
                  <a:cubicBezTo>
                    <a:pt x="15" y="149"/>
                    <a:pt x="14" y="149"/>
                    <a:pt x="14" y="149"/>
                  </a:cubicBezTo>
                  <a:cubicBezTo>
                    <a:pt x="13" y="147"/>
                    <a:pt x="12" y="145"/>
                    <a:pt x="11" y="143"/>
                  </a:cubicBezTo>
                  <a:cubicBezTo>
                    <a:pt x="9" y="137"/>
                    <a:pt x="8" y="130"/>
                    <a:pt x="8" y="120"/>
                  </a:cubicBezTo>
                  <a:cubicBezTo>
                    <a:pt x="8" y="102"/>
                    <a:pt x="16" y="85"/>
                    <a:pt x="25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5" y="80"/>
                    <a:pt x="110" y="87"/>
                    <a:pt x="113" y="95"/>
                  </a:cubicBezTo>
                  <a:cubicBezTo>
                    <a:pt x="117" y="103"/>
                    <a:pt x="119" y="112"/>
                    <a:pt x="119" y="120"/>
                  </a:cubicBezTo>
                  <a:cubicBezTo>
                    <a:pt x="119" y="130"/>
                    <a:pt x="117" y="139"/>
                    <a:pt x="113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409" name="Freeform 47"/>
            <p:cNvSpPr>
              <a:spLocks/>
            </p:cNvSpPr>
            <p:nvPr/>
          </p:nvSpPr>
          <p:spPr bwMode="auto">
            <a:xfrm>
              <a:off x="9355138" y="3814763"/>
              <a:ext cx="457200" cy="257175"/>
            </a:xfrm>
            <a:custGeom>
              <a:avLst/>
              <a:gdLst>
                <a:gd name="T0" fmla="*/ 119 w 121"/>
                <a:gd name="T1" fmla="*/ 38 h 68"/>
                <a:gd name="T2" fmla="*/ 63 w 121"/>
                <a:gd name="T3" fmla="*/ 1 h 68"/>
                <a:gd name="T4" fmla="*/ 61 w 121"/>
                <a:gd name="T5" fmla="*/ 0 h 68"/>
                <a:gd name="T6" fmla="*/ 58 w 121"/>
                <a:gd name="T7" fmla="*/ 1 h 68"/>
                <a:gd name="T8" fmla="*/ 3 w 121"/>
                <a:gd name="T9" fmla="*/ 38 h 68"/>
                <a:gd name="T10" fmla="*/ 1 w 121"/>
                <a:gd name="T11" fmla="*/ 44 h 68"/>
                <a:gd name="T12" fmla="*/ 7 w 121"/>
                <a:gd name="T13" fmla="*/ 45 h 68"/>
                <a:gd name="T14" fmla="*/ 11 w 121"/>
                <a:gd name="T15" fmla="*/ 42 h 68"/>
                <a:gd name="T16" fmla="*/ 11 w 121"/>
                <a:gd name="T17" fmla="*/ 64 h 68"/>
                <a:gd name="T18" fmla="*/ 15 w 121"/>
                <a:gd name="T19" fmla="*/ 68 h 68"/>
                <a:gd name="T20" fmla="*/ 19 w 121"/>
                <a:gd name="T21" fmla="*/ 64 h 68"/>
                <a:gd name="T22" fmla="*/ 19 w 121"/>
                <a:gd name="T23" fmla="*/ 37 h 68"/>
                <a:gd name="T24" fmla="*/ 61 w 121"/>
                <a:gd name="T25" fmla="*/ 9 h 68"/>
                <a:gd name="T26" fmla="*/ 102 w 121"/>
                <a:gd name="T27" fmla="*/ 37 h 68"/>
                <a:gd name="T28" fmla="*/ 102 w 121"/>
                <a:gd name="T29" fmla="*/ 64 h 68"/>
                <a:gd name="T30" fmla="*/ 106 w 121"/>
                <a:gd name="T31" fmla="*/ 68 h 68"/>
                <a:gd name="T32" fmla="*/ 110 w 121"/>
                <a:gd name="T33" fmla="*/ 64 h 68"/>
                <a:gd name="T34" fmla="*/ 110 w 121"/>
                <a:gd name="T35" fmla="*/ 42 h 68"/>
                <a:gd name="T36" fmla="*/ 114 w 121"/>
                <a:gd name="T37" fmla="*/ 45 h 68"/>
                <a:gd name="T38" fmla="*/ 120 w 121"/>
                <a:gd name="T39" fmla="*/ 44 h 68"/>
                <a:gd name="T40" fmla="*/ 119 w 121"/>
                <a:gd name="T41" fmla="*/ 3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68">
                  <a:moveTo>
                    <a:pt x="119" y="38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2" y="0"/>
                    <a:pt x="61" y="0"/>
                    <a:pt x="61" y="0"/>
                  </a:cubicBezTo>
                  <a:cubicBezTo>
                    <a:pt x="60" y="0"/>
                    <a:pt x="59" y="0"/>
                    <a:pt x="58" y="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9"/>
                    <a:pt x="0" y="42"/>
                    <a:pt x="1" y="44"/>
                  </a:cubicBezTo>
                  <a:cubicBezTo>
                    <a:pt x="3" y="46"/>
                    <a:pt x="5" y="46"/>
                    <a:pt x="7" y="45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6"/>
                    <a:pt x="13" y="68"/>
                    <a:pt x="15" y="68"/>
                  </a:cubicBezTo>
                  <a:cubicBezTo>
                    <a:pt x="17" y="68"/>
                    <a:pt x="19" y="66"/>
                    <a:pt x="19" y="64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6"/>
                    <a:pt x="104" y="68"/>
                    <a:pt x="106" y="68"/>
                  </a:cubicBezTo>
                  <a:cubicBezTo>
                    <a:pt x="109" y="68"/>
                    <a:pt x="110" y="66"/>
                    <a:pt x="110" y="64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6" y="46"/>
                    <a:pt x="119" y="46"/>
                    <a:pt x="120" y="44"/>
                  </a:cubicBezTo>
                  <a:cubicBezTo>
                    <a:pt x="121" y="42"/>
                    <a:pt x="121" y="39"/>
                    <a:pt x="1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</p:grpSp>
      <p:grpSp>
        <p:nvGrpSpPr>
          <p:cNvPr id="416" name="Группа 415"/>
          <p:cNvGrpSpPr/>
          <p:nvPr/>
        </p:nvGrpSpPr>
        <p:grpSpPr>
          <a:xfrm>
            <a:off x="599462" y="2809848"/>
            <a:ext cx="357898" cy="292143"/>
            <a:chOff x="5792788" y="474663"/>
            <a:chExt cx="1287463" cy="1050925"/>
          </a:xfrm>
          <a:solidFill>
            <a:schemeClr val="bg1"/>
          </a:solidFill>
        </p:grpSpPr>
        <p:sp>
          <p:nvSpPr>
            <p:cNvPr id="413" name="Freeform 80"/>
            <p:cNvSpPr>
              <a:spLocks/>
            </p:cNvSpPr>
            <p:nvPr/>
          </p:nvSpPr>
          <p:spPr bwMode="auto">
            <a:xfrm>
              <a:off x="5970588" y="1227138"/>
              <a:ext cx="1063625" cy="298450"/>
            </a:xfrm>
            <a:custGeom>
              <a:avLst/>
              <a:gdLst>
                <a:gd name="T0" fmla="*/ 278 w 281"/>
                <a:gd name="T1" fmla="*/ 28 h 79"/>
                <a:gd name="T2" fmla="*/ 281 w 281"/>
                <a:gd name="T3" fmla="*/ 4 h 79"/>
                <a:gd name="T4" fmla="*/ 277 w 281"/>
                <a:gd name="T5" fmla="*/ 0 h 79"/>
                <a:gd name="T6" fmla="*/ 273 w 281"/>
                <a:gd name="T7" fmla="*/ 4 h 79"/>
                <a:gd name="T8" fmla="*/ 271 w 281"/>
                <a:gd name="T9" fmla="*/ 22 h 79"/>
                <a:gd name="T10" fmla="*/ 29 w 281"/>
                <a:gd name="T11" fmla="*/ 22 h 79"/>
                <a:gd name="T12" fmla="*/ 25 w 281"/>
                <a:gd name="T13" fmla="*/ 26 h 79"/>
                <a:gd name="T14" fmla="*/ 29 w 281"/>
                <a:gd name="T15" fmla="*/ 30 h 79"/>
                <a:gd name="T16" fmla="*/ 268 w 281"/>
                <a:gd name="T17" fmla="*/ 30 h 79"/>
                <a:gd name="T18" fmla="*/ 254 w 281"/>
                <a:gd name="T19" fmla="*/ 52 h 79"/>
                <a:gd name="T20" fmla="*/ 206 w 281"/>
                <a:gd name="T21" fmla="*/ 71 h 79"/>
                <a:gd name="T22" fmla="*/ 147 w 281"/>
                <a:gd name="T23" fmla="*/ 71 h 79"/>
                <a:gd name="T24" fmla="*/ 167 w 281"/>
                <a:gd name="T25" fmla="*/ 42 h 79"/>
                <a:gd name="T26" fmla="*/ 166 w 281"/>
                <a:gd name="T27" fmla="*/ 37 h 79"/>
                <a:gd name="T28" fmla="*/ 160 w 281"/>
                <a:gd name="T29" fmla="*/ 38 h 79"/>
                <a:gd name="T30" fmla="*/ 138 w 281"/>
                <a:gd name="T31" fmla="*/ 71 h 79"/>
                <a:gd name="T32" fmla="*/ 109 w 281"/>
                <a:gd name="T33" fmla="*/ 71 h 79"/>
                <a:gd name="T34" fmla="*/ 128 w 281"/>
                <a:gd name="T35" fmla="*/ 42 h 79"/>
                <a:gd name="T36" fmla="*/ 127 w 281"/>
                <a:gd name="T37" fmla="*/ 37 h 79"/>
                <a:gd name="T38" fmla="*/ 121 w 281"/>
                <a:gd name="T39" fmla="*/ 38 h 79"/>
                <a:gd name="T40" fmla="*/ 99 w 281"/>
                <a:gd name="T41" fmla="*/ 71 h 79"/>
                <a:gd name="T42" fmla="*/ 68 w 281"/>
                <a:gd name="T43" fmla="*/ 71 h 79"/>
                <a:gd name="T44" fmla="*/ 88 w 281"/>
                <a:gd name="T45" fmla="*/ 42 h 79"/>
                <a:gd name="T46" fmla="*/ 87 w 281"/>
                <a:gd name="T47" fmla="*/ 37 h 79"/>
                <a:gd name="T48" fmla="*/ 81 w 281"/>
                <a:gd name="T49" fmla="*/ 38 h 79"/>
                <a:gd name="T50" fmla="*/ 59 w 281"/>
                <a:gd name="T51" fmla="*/ 71 h 79"/>
                <a:gd name="T52" fmla="*/ 28 w 281"/>
                <a:gd name="T53" fmla="*/ 71 h 79"/>
                <a:gd name="T54" fmla="*/ 47 w 281"/>
                <a:gd name="T55" fmla="*/ 42 h 79"/>
                <a:gd name="T56" fmla="*/ 46 w 281"/>
                <a:gd name="T57" fmla="*/ 37 h 79"/>
                <a:gd name="T58" fmla="*/ 41 w 281"/>
                <a:gd name="T59" fmla="*/ 38 h 79"/>
                <a:gd name="T60" fmla="*/ 18 w 281"/>
                <a:gd name="T61" fmla="*/ 71 h 79"/>
                <a:gd name="T62" fmla="*/ 4 w 281"/>
                <a:gd name="T63" fmla="*/ 71 h 79"/>
                <a:gd name="T64" fmla="*/ 0 w 281"/>
                <a:gd name="T65" fmla="*/ 75 h 79"/>
                <a:gd name="T66" fmla="*/ 4 w 281"/>
                <a:gd name="T67" fmla="*/ 79 h 79"/>
                <a:gd name="T68" fmla="*/ 206 w 281"/>
                <a:gd name="T69" fmla="*/ 79 h 79"/>
                <a:gd name="T70" fmla="*/ 277 w 281"/>
                <a:gd name="T71" fmla="*/ 28 h 79"/>
                <a:gd name="T72" fmla="*/ 278 w 281"/>
                <a:gd name="T73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1" h="79">
                  <a:moveTo>
                    <a:pt x="278" y="28"/>
                  </a:moveTo>
                  <a:cubicBezTo>
                    <a:pt x="280" y="20"/>
                    <a:pt x="281" y="12"/>
                    <a:pt x="281" y="4"/>
                  </a:cubicBezTo>
                  <a:cubicBezTo>
                    <a:pt x="281" y="2"/>
                    <a:pt x="279" y="0"/>
                    <a:pt x="277" y="0"/>
                  </a:cubicBezTo>
                  <a:cubicBezTo>
                    <a:pt x="275" y="0"/>
                    <a:pt x="273" y="2"/>
                    <a:pt x="273" y="4"/>
                  </a:cubicBezTo>
                  <a:cubicBezTo>
                    <a:pt x="273" y="11"/>
                    <a:pt x="272" y="17"/>
                    <a:pt x="271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5" y="24"/>
                    <a:pt x="25" y="26"/>
                  </a:cubicBezTo>
                  <a:cubicBezTo>
                    <a:pt x="25" y="29"/>
                    <a:pt x="27" y="30"/>
                    <a:pt x="29" y="30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65" y="38"/>
                    <a:pt x="260" y="46"/>
                    <a:pt x="254" y="52"/>
                  </a:cubicBezTo>
                  <a:cubicBezTo>
                    <a:pt x="241" y="64"/>
                    <a:pt x="225" y="71"/>
                    <a:pt x="206" y="71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8" y="40"/>
                    <a:pt x="168" y="38"/>
                    <a:pt x="166" y="37"/>
                  </a:cubicBezTo>
                  <a:cubicBezTo>
                    <a:pt x="164" y="35"/>
                    <a:pt x="161" y="36"/>
                    <a:pt x="160" y="38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9" y="40"/>
                    <a:pt x="129" y="38"/>
                    <a:pt x="127" y="37"/>
                  </a:cubicBezTo>
                  <a:cubicBezTo>
                    <a:pt x="125" y="35"/>
                    <a:pt x="123" y="36"/>
                    <a:pt x="121" y="38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9" y="40"/>
                    <a:pt x="88" y="38"/>
                    <a:pt x="87" y="37"/>
                  </a:cubicBezTo>
                  <a:cubicBezTo>
                    <a:pt x="85" y="35"/>
                    <a:pt x="82" y="36"/>
                    <a:pt x="81" y="38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0"/>
                    <a:pt x="48" y="38"/>
                    <a:pt x="46" y="37"/>
                  </a:cubicBezTo>
                  <a:cubicBezTo>
                    <a:pt x="44" y="35"/>
                    <a:pt x="42" y="36"/>
                    <a:pt x="41" y="38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1" y="71"/>
                    <a:pt x="0" y="73"/>
                    <a:pt x="0" y="75"/>
                  </a:cubicBezTo>
                  <a:cubicBezTo>
                    <a:pt x="0" y="78"/>
                    <a:pt x="1" y="79"/>
                    <a:pt x="4" y="79"/>
                  </a:cubicBezTo>
                  <a:cubicBezTo>
                    <a:pt x="206" y="79"/>
                    <a:pt x="206" y="79"/>
                    <a:pt x="206" y="79"/>
                  </a:cubicBezTo>
                  <a:cubicBezTo>
                    <a:pt x="239" y="79"/>
                    <a:pt x="267" y="58"/>
                    <a:pt x="277" y="28"/>
                  </a:cubicBezTo>
                  <a:cubicBezTo>
                    <a:pt x="277" y="28"/>
                    <a:pt x="277" y="28"/>
                    <a:pt x="2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414" name="Freeform 81"/>
            <p:cNvSpPr>
              <a:spLocks noEditPoints="1"/>
            </p:cNvSpPr>
            <p:nvPr/>
          </p:nvSpPr>
          <p:spPr bwMode="auto">
            <a:xfrm>
              <a:off x="5792788" y="474663"/>
              <a:ext cx="715963" cy="758825"/>
            </a:xfrm>
            <a:custGeom>
              <a:avLst/>
              <a:gdLst>
                <a:gd name="T0" fmla="*/ 188 w 189"/>
                <a:gd name="T1" fmla="*/ 194 h 200"/>
                <a:gd name="T2" fmla="*/ 99 w 189"/>
                <a:gd name="T3" fmla="*/ 46 h 200"/>
                <a:gd name="T4" fmla="*/ 114 w 189"/>
                <a:gd name="T5" fmla="*/ 21 h 200"/>
                <a:gd name="T6" fmla="*/ 113 w 189"/>
                <a:gd name="T7" fmla="*/ 15 h 200"/>
                <a:gd name="T8" fmla="*/ 107 w 189"/>
                <a:gd name="T9" fmla="*/ 17 h 200"/>
                <a:gd name="T10" fmla="*/ 98 w 189"/>
                <a:gd name="T11" fmla="*/ 32 h 200"/>
                <a:gd name="T12" fmla="*/ 98 w 189"/>
                <a:gd name="T13" fmla="*/ 4 h 200"/>
                <a:gd name="T14" fmla="*/ 94 w 189"/>
                <a:gd name="T15" fmla="*/ 0 h 200"/>
                <a:gd name="T16" fmla="*/ 90 w 189"/>
                <a:gd name="T17" fmla="*/ 4 h 200"/>
                <a:gd name="T18" fmla="*/ 90 w 189"/>
                <a:gd name="T19" fmla="*/ 32 h 200"/>
                <a:gd name="T20" fmla="*/ 81 w 189"/>
                <a:gd name="T21" fmla="*/ 17 h 200"/>
                <a:gd name="T22" fmla="*/ 76 w 189"/>
                <a:gd name="T23" fmla="*/ 15 h 200"/>
                <a:gd name="T24" fmla="*/ 75 w 189"/>
                <a:gd name="T25" fmla="*/ 21 h 200"/>
                <a:gd name="T26" fmla="*/ 90 w 189"/>
                <a:gd name="T27" fmla="*/ 46 h 200"/>
                <a:gd name="T28" fmla="*/ 1 w 189"/>
                <a:gd name="T29" fmla="*/ 194 h 200"/>
                <a:gd name="T30" fmla="*/ 1 w 189"/>
                <a:gd name="T31" fmla="*/ 198 h 200"/>
                <a:gd name="T32" fmla="*/ 4 w 189"/>
                <a:gd name="T33" fmla="*/ 200 h 200"/>
                <a:gd name="T34" fmla="*/ 92 w 189"/>
                <a:gd name="T35" fmla="*/ 200 h 200"/>
                <a:gd name="T36" fmla="*/ 152 w 189"/>
                <a:gd name="T37" fmla="*/ 200 h 200"/>
                <a:gd name="T38" fmla="*/ 184 w 189"/>
                <a:gd name="T39" fmla="*/ 200 h 200"/>
                <a:gd name="T40" fmla="*/ 188 w 189"/>
                <a:gd name="T41" fmla="*/ 198 h 200"/>
                <a:gd name="T42" fmla="*/ 188 w 189"/>
                <a:gd name="T43" fmla="*/ 194 h 200"/>
                <a:gd name="T44" fmla="*/ 94 w 189"/>
                <a:gd name="T45" fmla="*/ 54 h 200"/>
                <a:gd name="T46" fmla="*/ 177 w 189"/>
                <a:gd name="T47" fmla="*/ 192 h 200"/>
                <a:gd name="T48" fmla="*/ 154 w 189"/>
                <a:gd name="T49" fmla="*/ 192 h 200"/>
                <a:gd name="T50" fmla="*/ 125 w 189"/>
                <a:gd name="T51" fmla="*/ 144 h 200"/>
                <a:gd name="T52" fmla="*/ 122 w 189"/>
                <a:gd name="T53" fmla="*/ 142 h 200"/>
                <a:gd name="T54" fmla="*/ 118 w 189"/>
                <a:gd name="T55" fmla="*/ 144 h 200"/>
                <a:gd name="T56" fmla="*/ 90 w 189"/>
                <a:gd name="T57" fmla="*/ 192 h 200"/>
                <a:gd name="T58" fmla="*/ 12 w 189"/>
                <a:gd name="T59" fmla="*/ 192 h 200"/>
                <a:gd name="T60" fmla="*/ 94 w 189"/>
                <a:gd name="T61" fmla="*/ 54 h 200"/>
                <a:gd name="T62" fmla="*/ 122 w 189"/>
                <a:gd name="T63" fmla="*/ 154 h 200"/>
                <a:gd name="T64" fmla="*/ 145 w 189"/>
                <a:gd name="T65" fmla="*/ 192 h 200"/>
                <a:gd name="T66" fmla="*/ 99 w 189"/>
                <a:gd name="T67" fmla="*/ 192 h 200"/>
                <a:gd name="T68" fmla="*/ 122 w 189"/>
                <a:gd name="T69" fmla="*/ 15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9" h="200">
                  <a:moveTo>
                    <a:pt x="188" y="194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5" y="19"/>
                    <a:pt x="115" y="17"/>
                    <a:pt x="113" y="15"/>
                  </a:cubicBezTo>
                  <a:cubicBezTo>
                    <a:pt x="111" y="14"/>
                    <a:pt x="109" y="15"/>
                    <a:pt x="107" y="17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1"/>
                    <a:pt x="97" y="0"/>
                    <a:pt x="94" y="0"/>
                  </a:cubicBezTo>
                  <a:cubicBezTo>
                    <a:pt x="92" y="0"/>
                    <a:pt x="90" y="1"/>
                    <a:pt x="90" y="4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0" y="15"/>
                    <a:pt x="78" y="14"/>
                    <a:pt x="76" y="15"/>
                  </a:cubicBezTo>
                  <a:cubicBezTo>
                    <a:pt x="74" y="17"/>
                    <a:pt x="73" y="19"/>
                    <a:pt x="75" y="2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0" y="195"/>
                    <a:pt x="0" y="197"/>
                    <a:pt x="1" y="198"/>
                  </a:cubicBezTo>
                  <a:cubicBezTo>
                    <a:pt x="2" y="199"/>
                    <a:pt x="3" y="200"/>
                    <a:pt x="4" y="200"/>
                  </a:cubicBezTo>
                  <a:cubicBezTo>
                    <a:pt x="92" y="200"/>
                    <a:pt x="92" y="200"/>
                    <a:pt x="92" y="200"/>
                  </a:cubicBezTo>
                  <a:cubicBezTo>
                    <a:pt x="152" y="200"/>
                    <a:pt x="152" y="200"/>
                    <a:pt x="152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6" y="200"/>
                    <a:pt x="187" y="199"/>
                    <a:pt x="188" y="198"/>
                  </a:cubicBezTo>
                  <a:cubicBezTo>
                    <a:pt x="189" y="197"/>
                    <a:pt x="189" y="195"/>
                    <a:pt x="188" y="194"/>
                  </a:cubicBezTo>
                  <a:close/>
                  <a:moveTo>
                    <a:pt x="94" y="54"/>
                  </a:moveTo>
                  <a:cubicBezTo>
                    <a:pt x="177" y="192"/>
                    <a:pt x="177" y="192"/>
                    <a:pt x="177" y="192"/>
                  </a:cubicBezTo>
                  <a:cubicBezTo>
                    <a:pt x="154" y="192"/>
                    <a:pt x="154" y="192"/>
                    <a:pt x="154" y="192"/>
                  </a:cubicBezTo>
                  <a:cubicBezTo>
                    <a:pt x="125" y="144"/>
                    <a:pt x="125" y="144"/>
                    <a:pt x="125" y="144"/>
                  </a:cubicBezTo>
                  <a:cubicBezTo>
                    <a:pt x="125" y="143"/>
                    <a:pt x="123" y="142"/>
                    <a:pt x="122" y="142"/>
                  </a:cubicBezTo>
                  <a:cubicBezTo>
                    <a:pt x="120" y="142"/>
                    <a:pt x="119" y="143"/>
                    <a:pt x="118" y="144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2" y="192"/>
                    <a:pt x="12" y="192"/>
                    <a:pt x="12" y="192"/>
                  </a:cubicBezTo>
                  <a:lnTo>
                    <a:pt x="94" y="54"/>
                  </a:lnTo>
                  <a:close/>
                  <a:moveTo>
                    <a:pt x="122" y="154"/>
                  </a:moveTo>
                  <a:cubicBezTo>
                    <a:pt x="145" y="192"/>
                    <a:pt x="145" y="192"/>
                    <a:pt x="145" y="192"/>
                  </a:cubicBezTo>
                  <a:cubicBezTo>
                    <a:pt x="99" y="192"/>
                    <a:pt x="99" y="192"/>
                    <a:pt x="99" y="192"/>
                  </a:cubicBezTo>
                  <a:lnTo>
                    <a:pt x="12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415" name="Freeform 82"/>
            <p:cNvSpPr>
              <a:spLocks/>
            </p:cNvSpPr>
            <p:nvPr/>
          </p:nvSpPr>
          <p:spPr bwMode="auto">
            <a:xfrm>
              <a:off x="6542088" y="804863"/>
              <a:ext cx="538163" cy="300037"/>
            </a:xfrm>
            <a:custGeom>
              <a:avLst/>
              <a:gdLst>
                <a:gd name="T0" fmla="*/ 140 w 142"/>
                <a:gd name="T1" fmla="*/ 45 h 79"/>
                <a:gd name="T2" fmla="*/ 73 w 142"/>
                <a:gd name="T3" fmla="*/ 1 h 79"/>
                <a:gd name="T4" fmla="*/ 71 w 142"/>
                <a:gd name="T5" fmla="*/ 0 h 79"/>
                <a:gd name="T6" fmla="*/ 69 w 142"/>
                <a:gd name="T7" fmla="*/ 1 h 79"/>
                <a:gd name="T8" fmla="*/ 2 w 142"/>
                <a:gd name="T9" fmla="*/ 45 h 79"/>
                <a:gd name="T10" fmla="*/ 1 w 142"/>
                <a:gd name="T11" fmla="*/ 51 h 79"/>
                <a:gd name="T12" fmla="*/ 7 w 142"/>
                <a:gd name="T13" fmla="*/ 52 h 79"/>
                <a:gd name="T14" fmla="*/ 13 w 142"/>
                <a:gd name="T15" fmla="*/ 48 h 79"/>
                <a:gd name="T16" fmla="*/ 13 w 142"/>
                <a:gd name="T17" fmla="*/ 75 h 79"/>
                <a:gd name="T18" fmla="*/ 17 w 142"/>
                <a:gd name="T19" fmla="*/ 79 h 79"/>
                <a:gd name="T20" fmla="*/ 21 w 142"/>
                <a:gd name="T21" fmla="*/ 75 h 79"/>
                <a:gd name="T22" fmla="*/ 21 w 142"/>
                <a:gd name="T23" fmla="*/ 43 h 79"/>
                <a:gd name="T24" fmla="*/ 71 w 142"/>
                <a:gd name="T25" fmla="*/ 9 h 79"/>
                <a:gd name="T26" fmla="*/ 122 w 142"/>
                <a:gd name="T27" fmla="*/ 43 h 79"/>
                <a:gd name="T28" fmla="*/ 122 w 142"/>
                <a:gd name="T29" fmla="*/ 75 h 79"/>
                <a:gd name="T30" fmla="*/ 126 w 142"/>
                <a:gd name="T31" fmla="*/ 79 h 79"/>
                <a:gd name="T32" fmla="*/ 130 w 142"/>
                <a:gd name="T33" fmla="*/ 75 h 79"/>
                <a:gd name="T34" fmla="*/ 130 w 142"/>
                <a:gd name="T35" fmla="*/ 48 h 79"/>
                <a:gd name="T36" fmla="*/ 135 w 142"/>
                <a:gd name="T37" fmla="*/ 52 h 79"/>
                <a:gd name="T38" fmla="*/ 141 w 142"/>
                <a:gd name="T39" fmla="*/ 51 h 79"/>
                <a:gd name="T40" fmla="*/ 140 w 142"/>
                <a:gd name="T41" fmla="*/ 4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79">
                  <a:moveTo>
                    <a:pt x="140" y="45"/>
                  </a:moveTo>
                  <a:cubicBezTo>
                    <a:pt x="73" y="1"/>
                    <a:pt x="73" y="1"/>
                    <a:pt x="73" y="1"/>
                  </a:cubicBezTo>
                  <a:cubicBezTo>
                    <a:pt x="73" y="0"/>
                    <a:pt x="72" y="0"/>
                    <a:pt x="71" y="0"/>
                  </a:cubicBezTo>
                  <a:cubicBezTo>
                    <a:pt x="70" y="0"/>
                    <a:pt x="69" y="0"/>
                    <a:pt x="69" y="1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" y="46"/>
                    <a:pt x="0" y="49"/>
                    <a:pt x="1" y="51"/>
                  </a:cubicBezTo>
                  <a:cubicBezTo>
                    <a:pt x="3" y="52"/>
                    <a:pt x="5" y="53"/>
                    <a:pt x="7" y="52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8"/>
                    <a:pt x="14" y="79"/>
                    <a:pt x="17" y="79"/>
                  </a:cubicBezTo>
                  <a:cubicBezTo>
                    <a:pt x="19" y="79"/>
                    <a:pt x="21" y="78"/>
                    <a:pt x="21" y="75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75"/>
                    <a:pt x="122" y="75"/>
                    <a:pt x="122" y="75"/>
                  </a:cubicBezTo>
                  <a:cubicBezTo>
                    <a:pt x="122" y="78"/>
                    <a:pt x="123" y="79"/>
                    <a:pt x="126" y="79"/>
                  </a:cubicBezTo>
                  <a:cubicBezTo>
                    <a:pt x="128" y="79"/>
                    <a:pt x="130" y="78"/>
                    <a:pt x="130" y="75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3"/>
                    <a:pt x="140" y="52"/>
                    <a:pt x="141" y="51"/>
                  </a:cubicBezTo>
                  <a:cubicBezTo>
                    <a:pt x="142" y="49"/>
                    <a:pt x="142" y="46"/>
                    <a:pt x="14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</p:grpSp>
      <p:cxnSp>
        <p:nvCxnSpPr>
          <p:cNvPr id="418" name="Прямая соединительная линия 417"/>
          <p:cNvCxnSpPr/>
          <p:nvPr/>
        </p:nvCxnSpPr>
        <p:spPr>
          <a:xfrm flipH="1">
            <a:off x="9972572" y="3772615"/>
            <a:ext cx="282510" cy="771346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Прямая соединительная линия 420"/>
          <p:cNvCxnSpPr/>
          <p:nvPr/>
        </p:nvCxnSpPr>
        <p:spPr>
          <a:xfrm flipH="1">
            <a:off x="9666256" y="5424819"/>
            <a:ext cx="672944" cy="809438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Прямая соединительная линия 422"/>
          <p:cNvCxnSpPr/>
          <p:nvPr/>
        </p:nvCxnSpPr>
        <p:spPr>
          <a:xfrm flipH="1" flipV="1">
            <a:off x="10053516" y="4736004"/>
            <a:ext cx="285684" cy="576130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Овал 367"/>
          <p:cNvSpPr/>
          <p:nvPr/>
        </p:nvSpPr>
        <p:spPr>
          <a:xfrm>
            <a:off x="9988443" y="3445666"/>
            <a:ext cx="566607" cy="568193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41873">
              <a:defRPr/>
            </a:pPr>
            <a:endParaRPr lang="ru-RU"/>
          </a:p>
        </p:txBody>
      </p:sp>
      <p:sp>
        <p:nvSpPr>
          <p:cNvPr id="369" name="Овал 368"/>
          <p:cNvSpPr/>
          <p:nvPr/>
        </p:nvSpPr>
        <p:spPr>
          <a:xfrm>
            <a:off x="9688476" y="4293194"/>
            <a:ext cx="566606" cy="566606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41873">
              <a:defRPr/>
            </a:pPr>
            <a:endParaRPr lang="ru-RU"/>
          </a:p>
        </p:txBody>
      </p:sp>
      <p:sp>
        <p:nvSpPr>
          <p:cNvPr id="370" name="Овал 369"/>
          <p:cNvSpPr/>
          <p:nvPr/>
        </p:nvSpPr>
        <p:spPr>
          <a:xfrm>
            <a:off x="10055103" y="5140723"/>
            <a:ext cx="568193" cy="566606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41873">
              <a:defRPr/>
            </a:pPr>
            <a:endParaRPr lang="ru-RU"/>
          </a:p>
        </p:txBody>
      </p:sp>
      <p:sp>
        <p:nvSpPr>
          <p:cNvPr id="371" name="Овал 370"/>
          <p:cNvSpPr/>
          <p:nvPr/>
        </p:nvSpPr>
        <p:spPr>
          <a:xfrm>
            <a:off x="9382158" y="5872390"/>
            <a:ext cx="566607" cy="566607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41873">
              <a:defRPr/>
            </a:pPr>
            <a:endParaRPr lang="ru-RU"/>
          </a:p>
        </p:txBody>
      </p:sp>
      <p:sp>
        <p:nvSpPr>
          <p:cNvPr id="6223" name="Freeform 86"/>
          <p:cNvSpPr>
            <a:spLocks noEditPoints="1"/>
          </p:cNvSpPr>
          <p:nvPr/>
        </p:nvSpPr>
        <p:spPr bwMode="auto">
          <a:xfrm>
            <a:off x="10113827" y="3583745"/>
            <a:ext cx="342821" cy="298381"/>
          </a:xfrm>
          <a:custGeom>
            <a:avLst/>
            <a:gdLst>
              <a:gd name="T0" fmla="*/ 2147483646 w 419"/>
              <a:gd name="T1" fmla="*/ 2147483646 h 364"/>
              <a:gd name="T2" fmla="*/ 2147483646 w 419"/>
              <a:gd name="T3" fmla="*/ 2147483646 h 364"/>
              <a:gd name="T4" fmla="*/ 2147483646 w 419"/>
              <a:gd name="T5" fmla="*/ 2147483646 h 364"/>
              <a:gd name="T6" fmla="*/ 2147483646 w 419"/>
              <a:gd name="T7" fmla="*/ 2147483646 h 364"/>
              <a:gd name="T8" fmla="*/ 2147483646 w 419"/>
              <a:gd name="T9" fmla="*/ 2147483646 h 364"/>
              <a:gd name="T10" fmla="*/ 2147483646 w 419"/>
              <a:gd name="T11" fmla="*/ 2147483646 h 364"/>
              <a:gd name="T12" fmla="*/ 2147483646 w 419"/>
              <a:gd name="T13" fmla="*/ 2147483646 h 364"/>
              <a:gd name="T14" fmla="*/ 2147483646 w 419"/>
              <a:gd name="T15" fmla="*/ 2147483646 h 364"/>
              <a:gd name="T16" fmla="*/ 2147483646 w 419"/>
              <a:gd name="T17" fmla="*/ 2147483646 h 364"/>
              <a:gd name="T18" fmla="*/ 2147483646 w 419"/>
              <a:gd name="T19" fmla="*/ 2147483646 h 364"/>
              <a:gd name="T20" fmla="*/ 2147483646 w 419"/>
              <a:gd name="T21" fmla="*/ 2147483646 h 364"/>
              <a:gd name="T22" fmla="*/ 2147483646 w 419"/>
              <a:gd name="T23" fmla="*/ 2147483646 h 364"/>
              <a:gd name="T24" fmla="*/ 2147483646 w 419"/>
              <a:gd name="T25" fmla="*/ 2147483646 h 364"/>
              <a:gd name="T26" fmla="*/ 2147483646 w 419"/>
              <a:gd name="T27" fmla="*/ 2147483646 h 364"/>
              <a:gd name="T28" fmla="*/ 2147483646 w 419"/>
              <a:gd name="T29" fmla="*/ 2147483646 h 364"/>
              <a:gd name="T30" fmla="*/ 2147483646 w 419"/>
              <a:gd name="T31" fmla="*/ 2147483646 h 364"/>
              <a:gd name="T32" fmla="*/ 2147483646 w 419"/>
              <a:gd name="T33" fmla="*/ 2147483646 h 364"/>
              <a:gd name="T34" fmla="*/ 2147483646 w 419"/>
              <a:gd name="T35" fmla="*/ 2147483646 h 364"/>
              <a:gd name="T36" fmla="*/ 2147483646 w 419"/>
              <a:gd name="T37" fmla="*/ 2147483646 h 364"/>
              <a:gd name="T38" fmla="*/ 2147483646 w 419"/>
              <a:gd name="T39" fmla="*/ 2147483646 h 364"/>
              <a:gd name="T40" fmla="*/ 2147483646 w 419"/>
              <a:gd name="T41" fmla="*/ 2147483646 h 364"/>
              <a:gd name="T42" fmla="*/ 2147483646 w 419"/>
              <a:gd name="T43" fmla="*/ 2147483646 h 364"/>
              <a:gd name="T44" fmla="*/ 2147483646 w 419"/>
              <a:gd name="T45" fmla="*/ 2147483646 h 364"/>
              <a:gd name="T46" fmla="*/ 2147483646 w 419"/>
              <a:gd name="T47" fmla="*/ 2147483646 h 364"/>
              <a:gd name="T48" fmla="*/ 2147483646 w 419"/>
              <a:gd name="T49" fmla="*/ 2147483646 h 364"/>
              <a:gd name="T50" fmla="*/ 2147483646 w 419"/>
              <a:gd name="T51" fmla="*/ 2147483646 h 364"/>
              <a:gd name="T52" fmla="*/ 2147483646 w 419"/>
              <a:gd name="T53" fmla="*/ 2147483646 h 364"/>
              <a:gd name="T54" fmla="*/ 2147483646 w 419"/>
              <a:gd name="T55" fmla="*/ 2147483646 h 364"/>
              <a:gd name="T56" fmla="*/ 2147483646 w 419"/>
              <a:gd name="T57" fmla="*/ 2147483646 h 364"/>
              <a:gd name="T58" fmla="*/ 2147483646 w 419"/>
              <a:gd name="T59" fmla="*/ 2147483646 h 364"/>
              <a:gd name="T60" fmla="*/ 2147483646 w 419"/>
              <a:gd name="T61" fmla="*/ 2147483646 h 364"/>
              <a:gd name="T62" fmla="*/ 2147483646 w 419"/>
              <a:gd name="T63" fmla="*/ 2147483646 h 364"/>
              <a:gd name="T64" fmla="*/ 2147483646 w 419"/>
              <a:gd name="T65" fmla="*/ 2147483646 h 364"/>
              <a:gd name="T66" fmla="*/ 2147483646 w 419"/>
              <a:gd name="T67" fmla="*/ 2147483646 h 364"/>
              <a:gd name="T68" fmla="*/ 2147483646 w 419"/>
              <a:gd name="T69" fmla="*/ 2147483646 h 364"/>
              <a:gd name="T70" fmla="*/ 2147483646 w 419"/>
              <a:gd name="T71" fmla="*/ 2147483646 h 364"/>
              <a:gd name="T72" fmla="*/ 2147483646 w 419"/>
              <a:gd name="T73" fmla="*/ 2147483646 h 364"/>
              <a:gd name="T74" fmla="*/ 2147483646 w 419"/>
              <a:gd name="T75" fmla="*/ 2147483646 h 364"/>
              <a:gd name="T76" fmla="*/ 2147483646 w 419"/>
              <a:gd name="T77" fmla="*/ 2147483646 h 364"/>
              <a:gd name="T78" fmla="*/ 2147483646 w 419"/>
              <a:gd name="T79" fmla="*/ 2147483646 h 364"/>
              <a:gd name="T80" fmla="*/ 2147483646 w 419"/>
              <a:gd name="T81" fmla="*/ 2147483646 h 364"/>
              <a:gd name="T82" fmla="*/ 2147483646 w 419"/>
              <a:gd name="T83" fmla="*/ 2147483646 h 364"/>
              <a:gd name="T84" fmla="*/ 2147483646 w 419"/>
              <a:gd name="T85" fmla="*/ 2147483646 h 364"/>
              <a:gd name="T86" fmla="*/ 2147483646 w 419"/>
              <a:gd name="T87" fmla="*/ 2147483646 h 364"/>
              <a:gd name="T88" fmla="*/ 2147483646 w 419"/>
              <a:gd name="T89" fmla="*/ 2147483646 h 364"/>
              <a:gd name="T90" fmla="*/ 2147483646 w 419"/>
              <a:gd name="T91" fmla="*/ 2147483646 h 364"/>
              <a:gd name="T92" fmla="*/ 2147483646 w 419"/>
              <a:gd name="T93" fmla="*/ 2147483646 h 364"/>
              <a:gd name="T94" fmla="*/ 2147483646 w 419"/>
              <a:gd name="T95" fmla="*/ 2147483646 h 364"/>
              <a:gd name="T96" fmla="*/ 2147483646 w 419"/>
              <a:gd name="T97" fmla="*/ 2147483646 h 364"/>
              <a:gd name="T98" fmla="*/ 2147483646 w 419"/>
              <a:gd name="T99" fmla="*/ 2147483646 h 364"/>
              <a:gd name="T100" fmla="*/ 2147483646 w 419"/>
              <a:gd name="T101" fmla="*/ 2147483646 h 364"/>
              <a:gd name="T102" fmla="*/ 2147483646 w 419"/>
              <a:gd name="T103" fmla="*/ 2147483646 h 364"/>
              <a:gd name="T104" fmla="*/ 2147483646 w 419"/>
              <a:gd name="T105" fmla="*/ 2147483646 h 364"/>
              <a:gd name="T106" fmla="*/ 2147483646 w 419"/>
              <a:gd name="T107" fmla="*/ 2147483646 h 364"/>
              <a:gd name="T108" fmla="*/ 2147483646 w 419"/>
              <a:gd name="T109" fmla="*/ 2147483646 h 364"/>
              <a:gd name="T110" fmla="*/ 2147483646 w 419"/>
              <a:gd name="T111" fmla="*/ 2147483646 h 364"/>
              <a:gd name="T112" fmla="*/ 2147483646 w 419"/>
              <a:gd name="T113" fmla="*/ 2147483646 h 364"/>
              <a:gd name="T114" fmla="*/ 2147483646 w 419"/>
              <a:gd name="T115" fmla="*/ 2147483646 h 36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19" h="364">
                <a:moveTo>
                  <a:pt x="419" y="233"/>
                </a:moveTo>
                <a:cubicBezTo>
                  <a:pt x="419" y="225"/>
                  <a:pt x="415" y="218"/>
                  <a:pt x="407" y="215"/>
                </a:cubicBezTo>
                <a:cubicBezTo>
                  <a:pt x="407" y="215"/>
                  <a:pt x="407" y="215"/>
                  <a:pt x="407" y="215"/>
                </a:cubicBezTo>
                <a:cubicBezTo>
                  <a:pt x="405" y="215"/>
                  <a:pt x="403" y="214"/>
                  <a:pt x="401" y="214"/>
                </a:cubicBezTo>
                <a:cubicBezTo>
                  <a:pt x="393" y="214"/>
                  <a:pt x="386" y="219"/>
                  <a:pt x="383" y="227"/>
                </a:cubicBezTo>
                <a:cubicBezTo>
                  <a:pt x="383" y="227"/>
                  <a:pt x="383" y="227"/>
                  <a:pt x="383" y="227"/>
                </a:cubicBezTo>
                <a:cubicBezTo>
                  <a:pt x="383" y="227"/>
                  <a:pt x="381" y="233"/>
                  <a:pt x="375" y="241"/>
                </a:cubicBezTo>
                <a:cubicBezTo>
                  <a:pt x="370" y="248"/>
                  <a:pt x="362" y="257"/>
                  <a:pt x="349" y="264"/>
                </a:cubicBezTo>
                <a:cubicBezTo>
                  <a:pt x="346" y="263"/>
                  <a:pt x="343" y="261"/>
                  <a:pt x="341" y="259"/>
                </a:cubicBezTo>
                <a:cubicBezTo>
                  <a:pt x="338" y="255"/>
                  <a:pt x="336" y="251"/>
                  <a:pt x="335" y="247"/>
                </a:cubicBezTo>
                <a:cubicBezTo>
                  <a:pt x="334" y="243"/>
                  <a:pt x="333" y="239"/>
                  <a:pt x="333" y="238"/>
                </a:cubicBezTo>
                <a:cubicBezTo>
                  <a:pt x="333" y="238"/>
                  <a:pt x="333" y="238"/>
                  <a:pt x="333" y="238"/>
                </a:cubicBezTo>
                <a:cubicBezTo>
                  <a:pt x="333" y="238"/>
                  <a:pt x="333" y="238"/>
                  <a:pt x="333" y="238"/>
                </a:cubicBezTo>
                <a:cubicBezTo>
                  <a:pt x="333" y="237"/>
                  <a:pt x="333" y="237"/>
                  <a:pt x="333" y="237"/>
                </a:cubicBezTo>
                <a:cubicBezTo>
                  <a:pt x="333" y="227"/>
                  <a:pt x="325" y="219"/>
                  <a:pt x="315" y="218"/>
                </a:cubicBezTo>
                <a:cubicBezTo>
                  <a:pt x="315" y="218"/>
                  <a:pt x="315" y="218"/>
                  <a:pt x="315" y="218"/>
                </a:cubicBezTo>
                <a:cubicBezTo>
                  <a:pt x="315" y="218"/>
                  <a:pt x="315" y="218"/>
                  <a:pt x="315" y="218"/>
                </a:cubicBezTo>
                <a:cubicBezTo>
                  <a:pt x="305" y="218"/>
                  <a:pt x="296" y="226"/>
                  <a:pt x="296" y="236"/>
                </a:cubicBezTo>
                <a:cubicBezTo>
                  <a:pt x="296" y="237"/>
                  <a:pt x="296" y="238"/>
                  <a:pt x="296" y="238"/>
                </a:cubicBezTo>
                <a:cubicBezTo>
                  <a:pt x="296" y="245"/>
                  <a:pt x="297" y="252"/>
                  <a:pt x="299" y="260"/>
                </a:cubicBezTo>
                <a:cubicBezTo>
                  <a:pt x="302" y="266"/>
                  <a:pt x="304" y="273"/>
                  <a:pt x="309" y="279"/>
                </a:cubicBezTo>
                <a:cubicBezTo>
                  <a:pt x="301" y="280"/>
                  <a:pt x="292" y="281"/>
                  <a:pt x="282" y="281"/>
                </a:cubicBezTo>
                <a:cubicBezTo>
                  <a:pt x="255" y="281"/>
                  <a:pt x="225" y="272"/>
                  <a:pt x="197" y="257"/>
                </a:cubicBezTo>
                <a:cubicBezTo>
                  <a:pt x="206" y="246"/>
                  <a:pt x="219" y="229"/>
                  <a:pt x="229" y="207"/>
                </a:cubicBezTo>
                <a:cubicBezTo>
                  <a:pt x="241" y="182"/>
                  <a:pt x="250" y="151"/>
                  <a:pt x="250" y="114"/>
                </a:cubicBezTo>
                <a:cubicBezTo>
                  <a:pt x="250" y="111"/>
                  <a:pt x="250" y="108"/>
                  <a:pt x="250" y="105"/>
                </a:cubicBezTo>
                <a:cubicBezTo>
                  <a:pt x="249" y="95"/>
                  <a:pt x="241" y="87"/>
                  <a:pt x="231" y="87"/>
                </a:cubicBezTo>
                <a:cubicBezTo>
                  <a:pt x="230" y="87"/>
                  <a:pt x="230" y="87"/>
                  <a:pt x="230" y="87"/>
                </a:cubicBezTo>
                <a:cubicBezTo>
                  <a:pt x="230" y="87"/>
                  <a:pt x="230" y="87"/>
                  <a:pt x="230" y="87"/>
                </a:cubicBezTo>
                <a:cubicBezTo>
                  <a:pt x="220" y="87"/>
                  <a:pt x="212" y="95"/>
                  <a:pt x="212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09"/>
                  <a:pt x="212" y="111"/>
                  <a:pt x="212" y="113"/>
                </a:cubicBezTo>
                <a:cubicBezTo>
                  <a:pt x="212" y="133"/>
                  <a:pt x="209" y="150"/>
                  <a:pt x="205" y="166"/>
                </a:cubicBezTo>
                <a:cubicBezTo>
                  <a:pt x="198" y="162"/>
                  <a:pt x="193" y="158"/>
                  <a:pt x="189" y="154"/>
                </a:cubicBezTo>
                <a:cubicBezTo>
                  <a:pt x="182" y="145"/>
                  <a:pt x="178" y="136"/>
                  <a:pt x="176" y="127"/>
                </a:cubicBezTo>
                <a:cubicBezTo>
                  <a:pt x="174" y="119"/>
                  <a:pt x="174" y="112"/>
                  <a:pt x="174" y="110"/>
                </a:cubicBezTo>
                <a:cubicBezTo>
                  <a:pt x="174" y="110"/>
                  <a:pt x="174" y="109"/>
                  <a:pt x="174" y="109"/>
                </a:cubicBezTo>
                <a:cubicBezTo>
                  <a:pt x="174" y="109"/>
                  <a:pt x="174" y="109"/>
                  <a:pt x="174" y="109"/>
                </a:cubicBezTo>
                <a:cubicBezTo>
                  <a:pt x="174" y="109"/>
                  <a:pt x="174" y="109"/>
                  <a:pt x="174" y="109"/>
                </a:cubicBezTo>
                <a:cubicBezTo>
                  <a:pt x="174" y="99"/>
                  <a:pt x="166" y="90"/>
                  <a:pt x="156" y="90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55" y="90"/>
                  <a:pt x="155" y="90"/>
                  <a:pt x="155" y="90"/>
                </a:cubicBezTo>
                <a:cubicBezTo>
                  <a:pt x="145" y="90"/>
                  <a:pt x="137" y="98"/>
                  <a:pt x="136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109"/>
                  <a:pt x="136" y="110"/>
                  <a:pt x="136" y="111"/>
                </a:cubicBezTo>
                <a:cubicBezTo>
                  <a:pt x="136" y="124"/>
                  <a:pt x="139" y="142"/>
                  <a:pt x="148" y="159"/>
                </a:cubicBezTo>
                <a:cubicBezTo>
                  <a:pt x="156" y="175"/>
                  <a:pt x="170" y="191"/>
                  <a:pt x="190" y="200"/>
                </a:cubicBezTo>
                <a:cubicBezTo>
                  <a:pt x="181" y="217"/>
                  <a:pt x="172" y="230"/>
                  <a:pt x="165" y="237"/>
                </a:cubicBezTo>
                <a:cubicBezTo>
                  <a:pt x="138" y="216"/>
                  <a:pt x="117" y="189"/>
                  <a:pt x="106" y="160"/>
                </a:cubicBezTo>
                <a:cubicBezTo>
                  <a:pt x="106" y="160"/>
                  <a:pt x="106" y="160"/>
                  <a:pt x="106" y="160"/>
                </a:cubicBezTo>
                <a:cubicBezTo>
                  <a:pt x="106" y="159"/>
                  <a:pt x="105" y="158"/>
                  <a:pt x="105" y="158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1" y="145"/>
                  <a:pt x="98" y="133"/>
                  <a:pt x="98" y="119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15"/>
                  <a:pt x="100" y="108"/>
                  <a:pt x="104" y="101"/>
                </a:cubicBezTo>
                <a:cubicBezTo>
                  <a:pt x="109" y="90"/>
                  <a:pt x="119" y="76"/>
                  <a:pt x="131" y="65"/>
                </a:cubicBezTo>
                <a:cubicBezTo>
                  <a:pt x="142" y="53"/>
                  <a:pt x="157" y="42"/>
                  <a:pt x="171" y="36"/>
                </a:cubicBezTo>
                <a:cubicBezTo>
                  <a:pt x="179" y="33"/>
                  <a:pt x="183" y="26"/>
                  <a:pt x="183" y="19"/>
                </a:cubicBezTo>
                <a:cubicBezTo>
                  <a:pt x="183" y="16"/>
                  <a:pt x="183" y="14"/>
                  <a:pt x="182" y="11"/>
                </a:cubicBezTo>
                <a:cubicBezTo>
                  <a:pt x="182" y="11"/>
                  <a:pt x="182" y="11"/>
                  <a:pt x="182" y="11"/>
                </a:cubicBezTo>
                <a:cubicBezTo>
                  <a:pt x="179" y="4"/>
                  <a:pt x="172" y="0"/>
                  <a:pt x="164" y="0"/>
                </a:cubicBezTo>
                <a:cubicBezTo>
                  <a:pt x="162" y="0"/>
                  <a:pt x="159" y="0"/>
                  <a:pt x="157" y="1"/>
                </a:cubicBezTo>
                <a:cubicBezTo>
                  <a:pt x="157" y="1"/>
                  <a:pt x="157" y="1"/>
                  <a:pt x="157" y="1"/>
                </a:cubicBezTo>
                <a:cubicBezTo>
                  <a:pt x="138" y="9"/>
                  <a:pt x="119" y="23"/>
                  <a:pt x="103" y="39"/>
                </a:cubicBezTo>
                <a:cubicBezTo>
                  <a:pt x="90" y="52"/>
                  <a:pt x="78" y="68"/>
                  <a:pt x="71" y="83"/>
                </a:cubicBezTo>
                <a:cubicBezTo>
                  <a:pt x="51" y="47"/>
                  <a:pt x="34" y="28"/>
                  <a:pt x="33" y="26"/>
                </a:cubicBezTo>
                <a:cubicBezTo>
                  <a:pt x="29" y="22"/>
                  <a:pt x="24" y="20"/>
                  <a:pt x="19" y="20"/>
                </a:cubicBezTo>
                <a:cubicBezTo>
                  <a:pt x="14" y="20"/>
                  <a:pt x="10" y="22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2" y="28"/>
                  <a:pt x="0" y="34"/>
                  <a:pt x="0" y="39"/>
                </a:cubicBezTo>
                <a:cubicBezTo>
                  <a:pt x="0" y="43"/>
                  <a:pt x="1" y="48"/>
                  <a:pt x="4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2"/>
                  <a:pt x="44" y="97"/>
                  <a:pt x="72" y="178"/>
                </a:cubicBezTo>
                <a:cubicBezTo>
                  <a:pt x="72" y="178"/>
                  <a:pt x="72" y="178"/>
                  <a:pt x="72" y="178"/>
                </a:cubicBezTo>
                <a:cubicBezTo>
                  <a:pt x="73" y="180"/>
                  <a:pt x="74" y="181"/>
                  <a:pt x="75" y="183"/>
                </a:cubicBezTo>
                <a:cubicBezTo>
                  <a:pt x="79" y="193"/>
                  <a:pt x="85" y="203"/>
                  <a:pt x="92" y="212"/>
                </a:cubicBezTo>
                <a:cubicBezTo>
                  <a:pt x="89" y="213"/>
                  <a:pt x="87" y="213"/>
                  <a:pt x="84" y="213"/>
                </a:cubicBezTo>
                <a:cubicBezTo>
                  <a:pt x="65" y="213"/>
                  <a:pt x="53" y="207"/>
                  <a:pt x="47" y="201"/>
                </a:cubicBezTo>
                <a:cubicBezTo>
                  <a:pt x="40" y="195"/>
                  <a:pt x="38" y="189"/>
                  <a:pt x="38" y="187"/>
                </a:cubicBezTo>
                <a:cubicBezTo>
                  <a:pt x="38" y="187"/>
                  <a:pt x="38" y="187"/>
                  <a:pt x="38" y="187"/>
                </a:cubicBezTo>
                <a:cubicBezTo>
                  <a:pt x="35" y="179"/>
                  <a:pt x="28" y="174"/>
                  <a:pt x="20" y="174"/>
                </a:cubicBezTo>
                <a:cubicBezTo>
                  <a:pt x="18" y="174"/>
                  <a:pt x="16" y="174"/>
                  <a:pt x="15" y="174"/>
                </a:cubicBezTo>
                <a:cubicBezTo>
                  <a:pt x="15" y="174"/>
                  <a:pt x="15" y="174"/>
                  <a:pt x="15" y="174"/>
                </a:cubicBezTo>
                <a:cubicBezTo>
                  <a:pt x="6" y="176"/>
                  <a:pt x="1" y="184"/>
                  <a:pt x="1" y="192"/>
                </a:cubicBezTo>
                <a:cubicBezTo>
                  <a:pt x="1" y="194"/>
                  <a:pt x="1" y="195"/>
                  <a:pt x="1" y="197"/>
                </a:cubicBezTo>
                <a:cubicBezTo>
                  <a:pt x="1" y="197"/>
                  <a:pt x="1" y="197"/>
                  <a:pt x="1" y="197"/>
                </a:cubicBezTo>
                <a:cubicBezTo>
                  <a:pt x="2" y="198"/>
                  <a:pt x="3" y="205"/>
                  <a:pt x="8" y="213"/>
                </a:cubicBezTo>
                <a:cubicBezTo>
                  <a:pt x="13" y="221"/>
                  <a:pt x="21" y="230"/>
                  <a:pt x="34" y="238"/>
                </a:cubicBezTo>
                <a:cubicBezTo>
                  <a:pt x="48" y="246"/>
                  <a:pt x="65" y="250"/>
                  <a:pt x="84" y="250"/>
                </a:cubicBezTo>
                <a:cubicBezTo>
                  <a:pt x="95" y="250"/>
                  <a:pt x="107" y="249"/>
                  <a:pt x="120" y="246"/>
                </a:cubicBezTo>
                <a:cubicBezTo>
                  <a:pt x="125" y="251"/>
                  <a:pt x="130" y="256"/>
                  <a:pt x="135" y="260"/>
                </a:cubicBezTo>
                <a:cubicBezTo>
                  <a:pt x="135" y="260"/>
                  <a:pt x="135" y="260"/>
                  <a:pt x="135" y="260"/>
                </a:cubicBezTo>
                <a:cubicBezTo>
                  <a:pt x="177" y="295"/>
                  <a:pt x="229" y="317"/>
                  <a:pt x="277" y="318"/>
                </a:cubicBezTo>
                <a:cubicBezTo>
                  <a:pt x="277" y="327"/>
                  <a:pt x="277" y="337"/>
                  <a:pt x="277" y="345"/>
                </a:cubicBezTo>
                <a:cubicBezTo>
                  <a:pt x="277" y="355"/>
                  <a:pt x="285" y="364"/>
                  <a:pt x="296" y="364"/>
                </a:cubicBezTo>
                <a:cubicBezTo>
                  <a:pt x="306" y="364"/>
                  <a:pt x="315" y="355"/>
                  <a:pt x="315" y="345"/>
                </a:cubicBezTo>
                <a:cubicBezTo>
                  <a:pt x="315" y="337"/>
                  <a:pt x="315" y="325"/>
                  <a:pt x="314" y="316"/>
                </a:cubicBezTo>
                <a:cubicBezTo>
                  <a:pt x="354" y="309"/>
                  <a:pt x="380" y="292"/>
                  <a:pt x="396" y="275"/>
                </a:cubicBezTo>
                <a:cubicBezTo>
                  <a:pt x="412" y="257"/>
                  <a:pt x="418" y="241"/>
                  <a:pt x="419" y="239"/>
                </a:cubicBezTo>
                <a:cubicBezTo>
                  <a:pt x="419" y="239"/>
                  <a:pt x="419" y="239"/>
                  <a:pt x="419" y="239"/>
                </a:cubicBezTo>
                <a:cubicBezTo>
                  <a:pt x="419" y="237"/>
                  <a:pt x="419" y="235"/>
                  <a:pt x="419" y="233"/>
                </a:cubicBezTo>
                <a:close/>
                <a:moveTo>
                  <a:pt x="411" y="236"/>
                </a:moveTo>
                <a:cubicBezTo>
                  <a:pt x="411" y="236"/>
                  <a:pt x="411" y="236"/>
                  <a:pt x="411" y="236"/>
                </a:cubicBezTo>
                <a:cubicBezTo>
                  <a:pt x="411" y="237"/>
                  <a:pt x="405" y="253"/>
                  <a:pt x="390" y="269"/>
                </a:cubicBezTo>
                <a:cubicBezTo>
                  <a:pt x="375" y="285"/>
                  <a:pt x="350" y="303"/>
                  <a:pt x="310" y="308"/>
                </a:cubicBezTo>
                <a:cubicBezTo>
                  <a:pt x="308" y="309"/>
                  <a:pt x="306" y="310"/>
                  <a:pt x="306" y="312"/>
                </a:cubicBezTo>
                <a:cubicBezTo>
                  <a:pt x="306" y="322"/>
                  <a:pt x="307" y="336"/>
                  <a:pt x="307" y="345"/>
                </a:cubicBezTo>
                <a:cubicBezTo>
                  <a:pt x="307" y="351"/>
                  <a:pt x="302" y="356"/>
                  <a:pt x="296" y="356"/>
                </a:cubicBezTo>
                <a:cubicBezTo>
                  <a:pt x="290" y="356"/>
                  <a:pt x="285" y="351"/>
                  <a:pt x="285" y="345"/>
                </a:cubicBezTo>
                <a:cubicBezTo>
                  <a:pt x="285" y="336"/>
                  <a:pt x="285" y="324"/>
                  <a:pt x="285" y="314"/>
                </a:cubicBezTo>
                <a:cubicBezTo>
                  <a:pt x="285" y="312"/>
                  <a:pt x="283" y="310"/>
                  <a:pt x="281" y="310"/>
                </a:cubicBezTo>
                <a:cubicBezTo>
                  <a:pt x="234" y="310"/>
                  <a:pt x="182" y="289"/>
                  <a:pt x="140" y="254"/>
                </a:cubicBezTo>
                <a:cubicBezTo>
                  <a:pt x="140" y="254"/>
                  <a:pt x="140" y="254"/>
                  <a:pt x="140" y="254"/>
                </a:cubicBezTo>
                <a:cubicBezTo>
                  <a:pt x="134" y="249"/>
                  <a:pt x="129" y="244"/>
                  <a:pt x="124" y="239"/>
                </a:cubicBezTo>
                <a:cubicBezTo>
                  <a:pt x="123" y="238"/>
                  <a:pt x="121" y="238"/>
                  <a:pt x="120" y="238"/>
                </a:cubicBezTo>
                <a:cubicBezTo>
                  <a:pt x="107" y="241"/>
                  <a:pt x="95" y="242"/>
                  <a:pt x="84" y="242"/>
                </a:cubicBezTo>
                <a:cubicBezTo>
                  <a:pt x="66" y="242"/>
                  <a:pt x="51" y="238"/>
                  <a:pt x="38" y="231"/>
                </a:cubicBezTo>
                <a:cubicBezTo>
                  <a:pt x="27" y="224"/>
                  <a:pt x="20" y="216"/>
                  <a:pt x="15" y="209"/>
                </a:cubicBezTo>
                <a:cubicBezTo>
                  <a:pt x="11" y="202"/>
                  <a:pt x="9" y="196"/>
                  <a:pt x="9" y="195"/>
                </a:cubicBezTo>
                <a:cubicBezTo>
                  <a:pt x="9" y="195"/>
                  <a:pt x="9" y="195"/>
                  <a:pt x="9" y="195"/>
                </a:cubicBezTo>
                <a:cubicBezTo>
                  <a:pt x="9" y="194"/>
                  <a:pt x="9" y="193"/>
                  <a:pt x="9" y="192"/>
                </a:cubicBezTo>
                <a:cubicBezTo>
                  <a:pt x="9" y="188"/>
                  <a:pt x="12" y="183"/>
                  <a:pt x="17" y="182"/>
                </a:cubicBezTo>
                <a:cubicBezTo>
                  <a:pt x="17" y="182"/>
                  <a:pt x="17" y="182"/>
                  <a:pt x="17" y="182"/>
                </a:cubicBezTo>
                <a:cubicBezTo>
                  <a:pt x="18" y="182"/>
                  <a:pt x="19" y="182"/>
                  <a:pt x="20" y="182"/>
                </a:cubicBezTo>
                <a:cubicBezTo>
                  <a:pt x="24" y="182"/>
                  <a:pt x="29" y="185"/>
                  <a:pt x="30" y="190"/>
                </a:cubicBezTo>
                <a:cubicBezTo>
                  <a:pt x="30" y="190"/>
                  <a:pt x="30" y="190"/>
                  <a:pt x="30" y="190"/>
                </a:cubicBezTo>
                <a:cubicBezTo>
                  <a:pt x="31" y="192"/>
                  <a:pt x="33" y="200"/>
                  <a:pt x="41" y="207"/>
                </a:cubicBezTo>
                <a:cubicBezTo>
                  <a:pt x="50" y="214"/>
                  <a:pt x="63" y="221"/>
                  <a:pt x="84" y="221"/>
                </a:cubicBezTo>
                <a:cubicBezTo>
                  <a:pt x="89" y="221"/>
                  <a:pt x="94" y="220"/>
                  <a:pt x="99" y="220"/>
                </a:cubicBezTo>
                <a:cubicBezTo>
                  <a:pt x="101" y="220"/>
                  <a:pt x="102" y="219"/>
                  <a:pt x="102" y="217"/>
                </a:cubicBezTo>
                <a:cubicBezTo>
                  <a:pt x="103" y="216"/>
                  <a:pt x="103" y="215"/>
                  <a:pt x="102" y="213"/>
                </a:cubicBezTo>
                <a:cubicBezTo>
                  <a:pt x="94" y="202"/>
                  <a:pt x="87" y="191"/>
                  <a:pt x="82" y="179"/>
                </a:cubicBezTo>
                <a:cubicBezTo>
                  <a:pt x="82" y="178"/>
                  <a:pt x="82" y="178"/>
                  <a:pt x="82" y="178"/>
                </a:cubicBezTo>
                <a:cubicBezTo>
                  <a:pt x="81" y="177"/>
                  <a:pt x="80" y="176"/>
                  <a:pt x="80" y="175"/>
                </a:cubicBezTo>
                <a:cubicBezTo>
                  <a:pt x="80" y="175"/>
                  <a:pt x="80" y="175"/>
                  <a:pt x="80" y="175"/>
                </a:cubicBezTo>
                <a:cubicBezTo>
                  <a:pt x="65" y="134"/>
                  <a:pt x="48" y="102"/>
                  <a:pt x="35" y="80"/>
                </a:cubicBezTo>
                <a:cubicBezTo>
                  <a:pt x="28" y="69"/>
                  <a:pt x="22" y="61"/>
                  <a:pt x="18" y="55"/>
                </a:cubicBezTo>
                <a:cubicBezTo>
                  <a:pt x="15" y="52"/>
                  <a:pt x="14" y="50"/>
                  <a:pt x="13" y="48"/>
                </a:cubicBezTo>
                <a:cubicBezTo>
                  <a:pt x="11" y="47"/>
                  <a:pt x="11" y="46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9" y="44"/>
                  <a:pt x="8" y="41"/>
                  <a:pt x="8" y="39"/>
                </a:cubicBezTo>
                <a:cubicBezTo>
                  <a:pt x="8" y="36"/>
                  <a:pt x="9" y="33"/>
                  <a:pt x="12" y="31"/>
                </a:cubicBezTo>
                <a:cubicBezTo>
                  <a:pt x="14" y="29"/>
                  <a:pt x="16" y="28"/>
                  <a:pt x="19" y="28"/>
                </a:cubicBezTo>
                <a:cubicBezTo>
                  <a:pt x="22" y="28"/>
                  <a:pt x="25" y="29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8" y="33"/>
                  <a:pt x="46" y="54"/>
                  <a:pt x="67" y="94"/>
                </a:cubicBezTo>
                <a:cubicBezTo>
                  <a:pt x="68" y="95"/>
                  <a:pt x="70" y="96"/>
                  <a:pt x="71" y="96"/>
                </a:cubicBezTo>
                <a:cubicBezTo>
                  <a:pt x="73" y="96"/>
                  <a:pt x="74" y="95"/>
                  <a:pt x="75" y="93"/>
                </a:cubicBezTo>
                <a:cubicBezTo>
                  <a:pt x="82" y="77"/>
                  <a:pt x="94" y="60"/>
                  <a:pt x="109" y="44"/>
                </a:cubicBezTo>
                <a:cubicBezTo>
                  <a:pt x="124" y="29"/>
                  <a:pt x="142" y="16"/>
                  <a:pt x="160" y="9"/>
                </a:cubicBezTo>
                <a:cubicBezTo>
                  <a:pt x="160" y="9"/>
                  <a:pt x="160" y="9"/>
                  <a:pt x="160" y="9"/>
                </a:cubicBezTo>
                <a:cubicBezTo>
                  <a:pt x="161" y="8"/>
                  <a:pt x="163" y="8"/>
                  <a:pt x="164" y="8"/>
                </a:cubicBezTo>
                <a:cubicBezTo>
                  <a:pt x="168" y="8"/>
                  <a:pt x="172" y="10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75" y="16"/>
                  <a:pt x="175" y="17"/>
                  <a:pt x="175" y="19"/>
                </a:cubicBezTo>
                <a:cubicBezTo>
                  <a:pt x="175" y="23"/>
                  <a:pt x="173" y="27"/>
                  <a:pt x="168" y="29"/>
                </a:cubicBezTo>
                <a:cubicBezTo>
                  <a:pt x="147" y="38"/>
                  <a:pt x="128" y="54"/>
                  <a:pt x="113" y="72"/>
                </a:cubicBezTo>
                <a:cubicBezTo>
                  <a:pt x="106" y="80"/>
                  <a:pt x="101" y="89"/>
                  <a:pt x="96" y="97"/>
                </a:cubicBezTo>
                <a:cubicBezTo>
                  <a:pt x="92" y="105"/>
                  <a:pt x="90" y="113"/>
                  <a:pt x="90" y="119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90" y="134"/>
                  <a:pt x="93" y="147"/>
                  <a:pt x="97" y="160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8" y="161"/>
                  <a:pt x="98" y="162"/>
                  <a:pt x="98" y="162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110" y="195"/>
                  <a:pt x="134" y="224"/>
                  <a:pt x="164" y="245"/>
                </a:cubicBezTo>
                <a:cubicBezTo>
                  <a:pt x="165" y="247"/>
                  <a:pt x="167" y="246"/>
                  <a:pt x="169" y="245"/>
                </a:cubicBezTo>
                <a:cubicBezTo>
                  <a:pt x="176" y="237"/>
                  <a:pt x="188" y="222"/>
                  <a:pt x="199" y="200"/>
                </a:cubicBezTo>
                <a:cubicBezTo>
                  <a:pt x="200" y="199"/>
                  <a:pt x="200" y="198"/>
                  <a:pt x="199" y="197"/>
                </a:cubicBezTo>
                <a:cubicBezTo>
                  <a:pt x="199" y="196"/>
                  <a:pt x="198" y="195"/>
                  <a:pt x="197" y="195"/>
                </a:cubicBezTo>
                <a:cubicBezTo>
                  <a:pt x="176" y="186"/>
                  <a:pt x="163" y="171"/>
                  <a:pt x="155" y="155"/>
                </a:cubicBezTo>
                <a:cubicBezTo>
                  <a:pt x="147" y="140"/>
                  <a:pt x="144" y="123"/>
                  <a:pt x="144" y="111"/>
                </a:cubicBezTo>
                <a:cubicBezTo>
                  <a:pt x="144" y="110"/>
                  <a:pt x="144" y="109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4" y="102"/>
                  <a:pt x="149" y="98"/>
                  <a:pt x="155" y="98"/>
                </a:cubicBezTo>
                <a:cubicBezTo>
                  <a:pt x="155" y="98"/>
                  <a:pt x="155" y="98"/>
                  <a:pt x="155" y="98"/>
                </a:cubicBezTo>
                <a:cubicBezTo>
                  <a:pt x="155" y="98"/>
                  <a:pt x="155" y="98"/>
                  <a:pt x="155" y="98"/>
                </a:cubicBezTo>
                <a:cubicBezTo>
                  <a:pt x="161" y="98"/>
                  <a:pt x="166" y="103"/>
                  <a:pt x="166" y="109"/>
                </a:cubicBezTo>
                <a:cubicBezTo>
                  <a:pt x="166" y="109"/>
                  <a:pt x="166" y="109"/>
                  <a:pt x="166" y="109"/>
                </a:cubicBezTo>
                <a:cubicBezTo>
                  <a:pt x="166" y="109"/>
                  <a:pt x="166" y="109"/>
                  <a:pt x="166" y="109"/>
                </a:cubicBezTo>
                <a:cubicBezTo>
                  <a:pt x="166" y="109"/>
                  <a:pt x="166" y="109"/>
                  <a:pt x="166" y="110"/>
                </a:cubicBezTo>
                <a:cubicBezTo>
                  <a:pt x="166" y="114"/>
                  <a:pt x="166" y="126"/>
                  <a:pt x="171" y="139"/>
                </a:cubicBezTo>
                <a:cubicBezTo>
                  <a:pt x="174" y="146"/>
                  <a:pt x="178" y="153"/>
                  <a:pt x="183" y="159"/>
                </a:cubicBezTo>
                <a:cubicBezTo>
                  <a:pt x="189" y="165"/>
                  <a:pt x="196" y="171"/>
                  <a:pt x="206" y="175"/>
                </a:cubicBezTo>
                <a:cubicBezTo>
                  <a:pt x="207" y="175"/>
                  <a:pt x="208" y="175"/>
                  <a:pt x="209" y="175"/>
                </a:cubicBezTo>
                <a:cubicBezTo>
                  <a:pt x="210" y="174"/>
                  <a:pt x="211" y="173"/>
                  <a:pt x="211" y="172"/>
                </a:cubicBezTo>
                <a:cubicBezTo>
                  <a:pt x="217" y="155"/>
                  <a:pt x="220" y="135"/>
                  <a:pt x="220" y="113"/>
                </a:cubicBezTo>
                <a:cubicBezTo>
                  <a:pt x="220" y="111"/>
                  <a:pt x="220" y="108"/>
                  <a:pt x="220" y="106"/>
                </a:cubicBezTo>
                <a:cubicBezTo>
                  <a:pt x="220" y="106"/>
                  <a:pt x="220" y="106"/>
                  <a:pt x="220" y="106"/>
                </a:cubicBezTo>
                <a:cubicBezTo>
                  <a:pt x="220" y="106"/>
                  <a:pt x="220" y="106"/>
                  <a:pt x="220" y="106"/>
                </a:cubicBezTo>
                <a:cubicBezTo>
                  <a:pt x="220" y="100"/>
                  <a:pt x="225" y="95"/>
                  <a:pt x="231" y="95"/>
                </a:cubicBezTo>
                <a:cubicBezTo>
                  <a:pt x="231" y="95"/>
                  <a:pt x="231" y="95"/>
                  <a:pt x="231" y="95"/>
                </a:cubicBezTo>
                <a:cubicBezTo>
                  <a:pt x="231" y="95"/>
                  <a:pt x="231" y="95"/>
                  <a:pt x="231" y="95"/>
                </a:cubicBezTo>
                <a:cubicBezTo>
                  <a:pt x="237" y="95"/>
                  <a:pt x="242" y="99"/>
                  <a:pt x="242" y="105"/>
                </a:cubicBezTo>
                <a:cubicBezTo>
                  <a:pt x="242" y="108"/>
                  <a:pt x="242" y="111"/>
                  <a:pt x="242" y="114"/>
                </a:cubicBezTo>
                <a:cubicBezTo>
                  <a:pt x="242" y="149"/>
                  <a:pt x="233" y="180"/>
                  <a:pt x="222" y="204"/>
                </a:cubicBezTo>
                <a:cubicBezTo>
                  <a:pt x="211" y="228"/>
                  <a:pt x="197" y="246"/>
                  <a:pt x="188" y="256"/>
                </a:cubicBezTo>
                <a:cubicBezTo>
                  <a:pt x="187" y="257"/>
                  <a:pt x="187" y="258"/>
                  <a:pt x="187" y="259"/>
                </a:cubicBezTo>
                <a:cubicBezTo>
                  <a:pt x="187" y="260"/>
                  <a:pt x="188" y="262"/>
                  <a:pt x="189" y="262"/>
                </a:cubicBezTo>
                <a:cubicBezTo>
                  <a:pt x="219" y="279"/>
                  <a:pt x="252" y="289"/>
                  <a:pt x="282" y="289"/>
                </a:cubicBezTo>
                <a:cubicBezTo>
                  <a:pt x="295" y="289"/>
                  <a:pt x="307" y="287"/>
                  <a:pt x="317" y="285"/>
                </a:cubicBezTo>
                <a:cubicBezTo>
                  <a:pt x="318" y="285"/>
                  <a:pt x="319" y="284"/>
                  <a:pt x="320" y="283"/>
                </a:cubicBezTo>
                <a:cubicBezTo>
                  <a:pt x="320" y="281"/>
                  <a:pt x="320" y="280"/>
                  <a:pt x="319" y="279"/>
                </a:cubicBezTo>
                <a:cubicBezTo>
                  <a:pt x="313" y="272"/>
                  <a:pt x="309" y="265"/>
                  <a:pt x="307" y="258"/>
                </a:cubicBezTo>
                <a:cubicBezTo>
                  <a:pt x="305" y="251"/>
                  <a:pt x="304" y="244"/>
                  <a:pt x="304" y="238"/>
                </a:cubicBezTo>
                <a:cubicBezTo>
                  <a:pt x="304" y="238"/>
                  <a:pt x="304" y="237"/>
                  <a:pt x="304" y="237"/>
                </a:cubicBezTo>
                <a:cubicBezTo>
                  <a:pt x="304" y="231"/>
                  <a:pt x="309" y="226"/>
                  <a:pt x="315" y="226"/>
                </a:cubicBezTo>
                <a:cubicBezTo>
                  <a:pt x="315" y="226"/>
                  <a:pt x="315" y="226"/>
                  <a:pt x="315" y="226"/>
                </a:cubicBezTo>
                <a:cubicBezTo>
                  <a:pt x="315" y="226"/>
                  <a:pt x="315" y="226"/>
                  <a:pt x="315" y="226"/>
                </a:cubicBezTo>
                <a:cubicBezTo>
                  <a:pt x="321" y="227"/>
                  <a:pt x="325" y="231"/>
                  <a:pt x="325" y="237"/>
                </a:cubicBezTo>
                <a:cubicBezTo>
                  <a:pt x="325" y="237"/>
                  <a:pt x="325" y="237"/>
                  <a:pt x="325" y="237"/>
                </a:cubicBezTo>
                <a:cubicBezTo>
                  <a:pt x="325" y="238"/>
                  <a:pt x="325" y="238"/>
                  <a:pt x="325" y="238"/>
                </a:cubicBezTo>
                <a:cubicBezTo>
                  <a:pt x="325" y="238"/>
                  <a:pt x="325" y="238"/>
                  <a:pt x="325" y="238"/>
                </a:cubicBezTo>
                <a:cubicBezTo>
                  <a:pt x="325" y="240"/>
                  <a:pt x="326" y="247"/>
                  <a:pt x="329" y="254"/>
                </a:cubicBezTo>
                <a:cubicBezTo>
                  <a:pt x="330" y="258"/>
                  <a:pt x="332" y="261"/>
                  <a:pt x="335" y="265"/>
                </a:cubicBezTo>
                <a:cubicBezTo>
                  <a:pt x="338" y="268"/>
                  <a:pt x="343" y="271"/>
                  <a:pt x="348" y="273"/>
                </a:cubicBezTo>
                <a:cubicBezTo>
                  <a:pt x="349" y="273"/>
                  <a:pt x="350" y="273"/>
                  <a:pt x="351" y="272"/>
                </a:cubicBezTo>
                <a:cubicBezTo>
                  <a:pt x="366" y="264"/>
                  <a:pt x="376" y="253"/>
                  <a:pt x="382" y="245"/>
                </a:cubicBezTo>
                <a:cubicBezTo>
                  <a:pt x="385" y="241"/>
                  <a:pt x="387" y="237"/>
                  <a:pt x="388" y="234"/>
                </a:cubicBezTo>
                <a:cubicBezTo>
                  <a:pt x="389" y="233"/>
                  <a:pt x="390" y="232"/>
                  <a:pt x="390" y="231"/>
                </a:cubicBezTo>
                <a:cubicBezTo>
                  <a:pt x="390" y="230"/>
                  <a:pt x="390" y="230"/>
                  <a:pt x="390" y="230"/>
                </a:cubicBezTo>
                <a:cubicBezTo>
                  <a:pt x="392" y="225"/>
                  <a:pt x="396" y="222"/>
                  <a:pt x="401" y="222"/>
                </a:cubicBezTo>
                <a:cubicBezTo>
                  <a:pt x="402" y="222"/>
                  <a:pt x="403" y="222"/>
                  <a:pt x="404" y="223"/>
                </a:cubicBezTo>
                <a:cubicBezTo>
                  <a:pt x="404" y="223"/>
                  <a:pt x="404" y="223"/>
                  <a:pt x="404" y="223"/>
                </a:cubicBezTo>
                <a:cubicBezTo>
                  <a:pt x="409" y="224"/>
                  <a:pt x="411" y="228"/>
                  <a:pt x="411" y="233"/>
                </a:cubicBezTo>
                <a:cubicBezTo>
                  <a:pt x="411" y="234"/>
                  <a:pt x="411" y="235"/>
                  <a:pt x="411" y="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24" name="Freeform 87"/>
          <p:cNvSpPr>
            <a:spLocks/>
          </p:cNvSpPr>
          <p:nvPr/>
        </p:nvSpPr>
        <p:spPr bwMode="auto">
          <a:xfrm>
            <a:off x="6630070" y="4309065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21A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35" name="Группа 434"/>
          <p:cNvGrpSpPr/>
          <p:nvPr/>
        </p:nvGrpSpPr>
        <p:grpSpPr>
          <a:xfrm>
            <a:off x="9819487" y="4453938"/>
            <a:ext cx="336969" cy="245812"/>
            <a:chOff x="8629650" y="3303588"/>
            <a:chExt cx="1373188" cy="1001712"/>
          </a:xfrm>
          <a:solidFill>
            <a:schemeClr val="bg1"/>
          </a:solidFill>
        </p:grpSpPr>
        <p:sp>
          <p:nvSpPr>
            <p:cNvPr id="433" name="Freeform 91"/>
            <p:cNvSpPr>
              <a:spLocks noEditPoints="1"/>
            </p:cNvSpPr>
            <p:nvPr/>
          </p:nvSpPr>
          <p:spPr bwMode="auto">
            <a:xfrm>
              <a:off x="8629650" y="3303588"/>
              <a:ext cx="1373188" cy="1001712"/>
            </a:xfrm>
            <a:custGeom>
              <a:avLst/>
              <a:gdLst>
                <a:gd name="T0" fmla="*/ 358 w 363"/>
                <a:gd name="T1" fmla="*/ 21 h 264"/>
                <a:gd name="T2" fmla="*/ 292 w 363"/>
                <a:gd name="T3" fmla="*/ 0 h 264"/>
                <a:gd name="T4" fmla="*/ 219 w 363"/>
                <a:gd name="T5" fmla="*/ 25 h 264"/>
                <a:gd name="T6" fmla="*/ 179 w 363"/>
                <a:gd name="T7" fmla="*/ 49 h 264"/>
                <a:gd name="T8" fmla="*/ 62 w 363"/>
                <a:gd name="T9" fmla="*/ 76 h 264"/>
                <a:gd name="T10" fmla="*/ 0 w 363"/>
                <a:gd name="T11" fmla="*/ 147 h 264"/>
                <a:gd name="T12" fmla="*/ 0 w 363"/>
                <a:gd name="T13" fmla="*/ 179 h 264"/>
                <a:gd name="T14" fmla="*/ 7 w 363"/>
                <a:gd name="T15" fmla="*/ 228 h 264"/>
                <a:gd name="T16" fmla="*/ 93 w 363"/>
                <a:gd name="T17" fmla="*/ 264 h 264"/>
                <a:gd name="T18" fmla="*/ 216 w 363"/>
                <a:gd name="T19" fmla="*/ 228 h 264"/>
                <a:gd name="T20" fmla="*/ 330 w 363"/>
                <a:gd name="T21" fmla="*/ 125 h 264"/>
                <a:gd name="T22" fmla="*/ 360 w 363"/>
                <a:gd name="T23" fmla="*/ 101 h 264"/>
                <a:gd name="T24" fmla="*/ 363 w 363"/>
                <a:gd name="T25" fmla="*/ 40 h 264"/>
                <a:gd name="T26" fmla="*/ 22 w 363"/>
                <a:gd name="T27" fmla="*/ 116 h 264"/>
                <a:gd name="T28" fmla="*/ 150 w 363"/>
                <a:gd name="T29" fmla="*/ 59 h 264"/>
                <a:gd name="T30" fmla="*/ 202 w 363"/>
                <a:gd name="T31" fmla="*/ 51 h 264"/>
                <a:gd name="T32" fmla="*/ 243 w 363"/>
                <a:gd name="T33" fmla="*/ 17 h 264"/>
                <a:gd name="T34" fmla="*/ 341 w 363"/>
                <a:gd name="T35" fmla="*/ 16 h 264"/>
                <a:gd name="T36" fmla="*/ 355 w 363"/>
                <a:gd name="T37" fmla="*/ 32 h 264"/>
                <a:gd name="T38" fmla="*/ 355 w 363"/>
                <a:gd name="T39" fmla="*/ 39 h 264"/>
                <a:gd name="T40" fmla="*/ 341 w 363"/>
                <a:gd name="T41" fmla="*/ 54 h 264"/>
                <a:gd name="T42" fmla="*/ 275 w 363"/>
                <a:gd name="T43" fmla="*/ 105 h 264"/>
                <a:gd name="T44" fmla="*/ 97 w 363"/>
                <a:gd name="T45" fmla="*/ 201 h 264"/>
                <a:gd name="T46" fmla="*/ 30 w 363"/>
                <a:gd name="T47" fmla="*/ 184 h 264"/>
                <a:gd name="T48" fmla="*/ 8 w 363"/>
                <a:gd name="T49" fmla="*/ 148 h 264"/>
                <a:gd name="T50" fmla="*/ 353 w 363"/>
                <a:gd name="T51" fmla="*/ 97 h 264"/>
                <a:gd name="T52" fmla="*/ 308 w 363"/>
                <a:gd name="T53" fmla="*/ 130 h 264"/>
                <a:gd name="T54" fmla="*/ 212 w 363"/>
                <a:gd name="T55" fmla="*/ 221 h 264"/>
                <a:gd name="T56" fmla="*/ 93 w 363"/>
                <a:gd name="T57" fmla="*/ 256 h 264"/>
                <a:gd name="T58" fmla="*/ 14 w 363"/>
                <a:gd name="T59" fmla="*/ 223 h 264"/>
                <a:gd name="T60" fmla="*/ 8 w 363"/>
                <a:gd name="T61" fmla="*/ 179 h 264"/>
                <a:gd name="T62" fmla="*/ 39 w 363"/>
                <a:gd name="T63" fmla="*/ 198 h 264"/>
                <a:gd name="T64" fmla="*/ 97 w 363"/>
                <a:gd name="T65" fmla="*/ 209 h 264"/>
                <a:gd name="T66" fmla="*/ 281 w 363"/>
                <a:gd name="T67" fmla="*/ 110 h 264"/>
                <a:gd name="T68" fmla="*/ 353 w 363"/>
                <a:gd name="T69" fmla="*/ 55 h 264"/>
                <a:gd name="T70" fmla="*/ 355 w 363"/>
                <a:gd name="T71" fmla="*/ 9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3" h="264">
                  <a:moveTo>
                    <a:pt x="363" y="36"/>
                  </a:moveTo>
                  <a:cubicBezTo>
                    <a:pt x="363" y="30"/>
                    <a:pt x="362" y="25"/>
                    <a:pt x="358" y="21"/>
                  </a:cubicBezTo>
                  <a:cubicBezTo>
                    <a:pt x="353" y="14"/>
                    <a:pt x="345" y="9"/>
                    <a:pt x="334" y="5"/>
                  </a:cubicBezTo>
                  <a:cubicBezTo>
                    <a:pt x="323" y="2"/>
                    <a:pt x="309" y="0"/>
                    <a:pt x="292" y="0"/>
                  </a:cubicBezTo>
                  <a:cubicBezTo>
                    <a:pt x="276" y="0"/>
                    <a:pt x="263" y="2"/>
                    <a:pt x="253" y="5"/>
                  </a:cubicBezTo>
                  <a:cubicBezTo>
                    <a:pt x="238" y="10"/>
                    <a:pt x="227" y="17"/>
                    <a:pt x="219" y="25"/>
                  </a:cubicBezTo>
                  <a:cubicBezTo>
                    <a:pt x="211" y="32"/>
                    <a:pt x="205" y="39"/>
                    <a:pt x="198" y="44"/>
                  </a:cubicBezTo>
                  <a:cubicBezTo>
                    <a:pt x="193" y="47"/>
                    <a:pt x="187" y="48"/>
                    <a:pt x="179" y="49"/>
                  </a:cubicBezTo>
                  <a:cubicBezTo>
                    <a:pt x="166" y="51"/>
                    <a:pt x="150" y="51"/>
                    <a:pt x="130" y="54"/>
                  </a:cubicBezTo>
                  <a:cubicBezTo>
                    <a:pt x="111" y="57"/>
                    <a:pt x="88" y="63"/>
                    <a:pt x="62" y="76"/>
                  </a:cubicBezTo>
                  <a:cubicBezTo>
                    <a:pt x="41" y="86"/>
                    <a:pt x="26" y="98"/>
                    <a:pt x="16" y="110"/>
                  </a:cubicBezTo>
                  <a:cubicBezTo>
                    <a:pt x="6" y="122"/>
                    <a:pt x="1" y="135"/>
                    <a:pt x="0" y="147"/>
                  </a:cubicBezTo>
                  <a:cubicBezTo>
                    <a:pt x="0" y="147"/>
                    <a:pt x="0" y="148"/>
                    <a:pt x="0" y="148"/>
                  </a:cubicBezTo>
                  <a:cubicBezTo>
                    <a:pt x="0" y="160"/>
                    <a:pt x="0" y="169"/>
                    <a:pt x="0" y="179"/>
                  </a:cubicBezTo>
                  <a:cubicBezTo>
                    <a:pt x="0" y="186"/>
                    <a:pt x="0" y="194"/>
                    <a:pt x="0" y="205"/>
                  </a:cubicBezTo>
                  <a:cubicBezTo>
                    <a:pt x="1" y="213"/>
                    <a:pt x="3" y="221"/>
                    <a:pt x="7" y="228"/>
                  </a:cubicBezTo>
                  <a:cubicBezTo>
                    <a:pt x="14" y="238"/>
                    <a:pt x="25" y="247"/>
                    <a:pt x="39" y="253"/>
                  </a:cubicBezTo>
                  <a:cubicBezTo>
                    <a:pt x="54" y="260"/>
                    <a:pt x="72" y="263"/>
                    <a:pt x="93" y="264"/>
                  </a:cubicBezTo>
                  <a:cubicBezTo>
                    <a:pt x="94" y="264"/>
                    <a:pt x="96" y="264"/>
                    <a:pt x="97" y="264"/>
                  </a:cubicBezTo>
                  <a:cubicBezTo>
                    <a:pt x="146" y="264"/>
                    <a:pt x="185" y="248"/>
                    <a:pt x="216" y="228"/>
                  </a:cubicBezTo>
                  <a:cubicBezTo>
                    <a:pt x="246" y="207"/>
                    <a:pt x="268" y="183"/>
                    <a:pt x="281" y="165"/>
                  </a:cubicBezTo>
                  <a:cubicBezTo>
                    <a:pt x="293" y="147"/>
                    <a:pt x="313" y="136"/>
                    <a:pt x="330" y="125"/>
                  </a:cubicBezTo>
                  <a:cubicBezTo>
                    <a:pt x="339" y="120"/>
                    <a:pt x="347" y="115"/>
                    <a:pt x="353" y="110"/>
                  </a:cubicBezTo>
                  <a:cubicBezTo>
                    <a:pt x="356" y="107"/>
                    <a:pt x="358" y="104"/>
                    <a:pt x="360" y="101"/>
                  </a:cubicBezTo>
                  <a:cubicBezTo>
                    <a:pt x="362" y="98"/>
                    <a:pt x="363" y="95"/>
                    <a:pt x="363" y="91"/>
                  </a:cubicBezTo>
                  <a:cubicBezTo>
                    <a:pt x="363" y="74"/>
                    <a:pt x="363" y="68"/>
                    <a:pt x="363" y="40"/>
                  </a:cubicBezTo>
                  <a:cubicBezTo>
                    <a:pt x="363" y="39"/>
                    <a:pt x="363" y="37"/>
                    <a:pt x="363" y="36"/>
                  </a:cubicBezTo>
                  <a:close/>
                  <a:moveTo>
                    <a:pt x="22" y="116"/>
                  </a:moveTo>
                  <a:cubicBezTo>
                    <a:pt x="31" y="104"/>
                    <a:pt x="46" y="93"/>
                    <a:pt x="66" y="83"/>
                  </a:cubicBezTo>
                  <a:cubicBezTo>
                    <a:pt x="99" y="66"/>
                    <a:pt x="127" y="61"/>
                    <a:pt x="150" y="59"/>
                  </a:cubicBezTo>
                  <a:cubicBezTo>
                    <a:pt x="161" y="58"/>
                    <a:pt x="171" y="58"/>
                    <a:pt x="179" y="57"/>
                  </a:cubicBezTo>
                  <a:cubicBezTo>
                    <a:pt x="188" y="56"/>
                    <a:pt x="196" y="55"/>
                    <a:pt x="202" y="51"/>
                  </a:cubicBezTo>
                  <a:cubicBezTo>
                    <a:pt x="208" y="47"/>
                    <a:pt x="213" y="42"/>
                    <a:pt x="217" y="38"/>
                  </a:cubicBezTo>
                  <a:cubicBezTo>
                    <a:pt x="225" y="30"/>
                    <a:pt x="232" y="23"/>
                    <a:pt x="243" y="17"/>
                  </a:cubicBezTo>
                  <a:cubicBezTo>
                    <a:pt x="254" y="12"/>
                    <a:pt x="269" y="8"/>
                    <a:pt x="292" y="8"/>
                  </a:cubicBezTo>
                  <a:cubicBezTo>
                    <a:pt x="314" y="8"/>
                    <a:pt x="330" y="11"/>
                    <a:pt x="341" y="16"/>
                  </a:cubicBezTo>
                  <a:cubicBezTo>
                    <a:pt x="346" y="19"/>
                    <a:pt x="350" y="22"/>
                    <a:pt x="352" y="25"/>
                  </a:cubicBezTo>
                  <a:cubicBezTo>
                    <a:pt x="353" y="27"/>
                    <a:pt x="354" y="30"/>
                    <a:pt x="355" y="32"/>
                  </a:cubicBezTo>
                  <a:cubicBezTo>
                    <a:pt x="355" y="32"/>
                    <a:pt x="355" y="33"/>
                    <a:pt x="355" y="33"/>
                  </a:cubicBezTo>
                  <a:cubicBezTo>
                    <a:pt x="355" y="35"/>
                    <a:pt x="355" y="37"/>
                    <a:pt x="355" y="39"/>
                  </a:cubicBezTo>
                  <a:cubicBezTo>
                    <a:pt x="355" y="40"/>
                    <a:pt x="354" y="41"/>
                    <a:pt x="353" y="42"/>
                  </a:cubicBezTo>
                  <a:cubicBezTo>
                    <a:pt x="351" y="46"/>
                    <a:pt x="347" y="50"/>
                    <a:pt x="341" y="54"/>
                  </a:cubicBezTo>
                  <a:cubicBezTo>
                    <a:pt x="332" y="61"/>
                    <a:pt x="320" y="67"/>
                    <a:pt x="308" y="75"/>
                  </a:cubicBezTo>
                  <a:cubicBezTo>
                    <a:pt x="296" y="83"/>
                    <a:pt x="284" y="92"/>
                    <a:pt x="275" y="105"/>
                  </a:cubicBezTo>
                  <a:cubicBezTo>
                    <a:pt x="262" y="122"/>
                    <a:pt x="241" y="146"/>
                    <a:pt x="212" y="166"/>
                  </a:cubicBezTo>
                  <a:cubicBezTo>
                    <a:pt x="182" y="186"/>
                    <a:pt x="144" y="201"/>
                    <a:pt x="97" y="201"/>
                  </a:cubicBezTo>
                  <a:cubicBezTo>
                    <a:pt x="96" y="201"/>
                    <a:pt x="94" y="201"/>
                    <a:pt x="93" y="201"/>
                  </a:cubicBezTo>
                  <a:cubicBezTo>
                    <a:pt x="66" y="200"/>
                    <a:pt x="44" y="194"/>
                    <a:pt x="30" y="184"/>
                  </a:cubicBezTo>
                  <a:cubicBezTo>
                    <a:pt x="23" y="179"/>
                    <a:pt x="17" y="174"/>
                    <a:pt x="14" y="168"/>
                  </a:cubicBezTo>
                  <a:cubicBezTo>
                    <a:pt x="10" y="162"/>
                    <a:pt x="8" y="155"/>
                    <a:pt x="8" y="148"/>
                  </a:cubicBezTo>
                  <a:cubicBezTo>
                    <a:pt x="8" y="138"/>
                    <a:pt x="13" y="127"/>
                    <a:pt x="22" y="116"/>
                  </a:cubicBezTo>
                  <a:close/>
                  <a:moveTo>
                    <a:pt x="353" y="97"/>
                  </a:moveTo>
                  <a:cubicBezTo>
                    <a:pt x="351" y="101"/>
                    <a:pt x="347" y="105"/>
                    <a:pt x="341" y="109"/>
                  </a:cubicBezTo>
                  <a:cubicBezTo>
                    <a:pt x="332" y="116"/>
                    <a:pt x="320" y="122"/>
                    <a:pt x="308" y="130"/>
                  </a:cubicBezTo>
                  <a:cubicBezTo>
                    <a:pt x="296" y="138"/>
                    <a:pt x="284" y="147"/>
                    <a:pt x="275" y="160"/>
                  </a:cubicBezTo>
                  <a:cubicBezTo>
                    <a:pt x="262" y="177"/>
                    <a:pt x="241" y="201"/>
                    <a:pt x="212" y="221"/>
                  </a:cubicBezTo>
                  <a:cubicBezTo>
                    <a:pt x="182" y="241"/>
                    <a:pt x="144" y="256"/>
                    <a:pt x="97" y="256"/>
                  </a:cubicBezTo>
                  <a:cubicBezTo>
                    <a:pt x="96" y="256"/>
                    <a:pt x="94" y="256"/>
                    <a:pt x="93" y="256"/>
                  </a:cubicBezTo>
                  <a:cubicBezTo>
                    <a:pt x="66" y="255"/>
                    <a:pt x="45" y="249"/>
                    <a:pt x="30" y="240"/>
                  </a:cubicBezTo>
                  <a:cubicBezTo>
                    <a:pt x="23" y="235"/>
                    <a:pt x="18" y="229"/>
                    <a:pt x="14" y="223"/>
                  </a:cubicBezTo>
                  <a:cubicBezTo>
                    <a:pt x="11" y="218"/>
                    <a:pt x="9" y="211"/>
                    <a:pt x="8" y="204"/>
                  </a:cubicBezTo>
                  <a:cubicBezTo>
                    <a:pt x="8" y="194"/>
                    <a:pt x="8" y="186"/>
                    <a:pt x="8" y="179"/>
                  </a:cubicBezTo>
                  <a:cubicBezTo>
                    <a:pt x="8" y="177"/>
                    <a:pt x="8" y="175"/>
                    <a:pt x="8" y="173"/>
                  </a:cubicBezTo>
                  <a:cubicBezTo>
                    <a:pt x="15" y="184"/>
                    <a:pt x="25" y="192"/>
                    <a:pt x="39" y="198"/>
                  </a:cubicBezTo>
                  <a:cubicBezTo>
                    <a:pt x="53" y="204"/>
                    <a:pt x="71" y="208"/>
                    <a:pt x="93" y="209"/>
                  </a:cubicBezTo>
                  <a:cubicBezTo>
                    <a:pt x="94" y="209"/>
                    <a:pt x="96" y="209"/>
                    <a:pt x="97" y="209"/>
                  </a:cubicBezTo>
                  <a:cubicBezTo>
                    <a:pt x="146" y="209"/>
                    <a:pt x="185" y="193"/>
                    <a:pt x="216" y="173"/>
                  </a:cubicBezTo>
                  <a:cubicBezTo>
                    <a:pt x="246" y="152"/>
                    <a:pt x="268" y="128"/>
                    <a:pt x="281" y="110"/>
                  </a:cubicBezTo>
                  <a:cubicBezTo>
                    <a:pt x="293" y="92"/>
                    <a:pt x="313" y="81"/>
                    <a:pt x="330" y="70"/>
                  </a:cubicBezTo>
                  <a:cubicBezTo>
                    <a:pt x="339" y="65"/>
                    <a:pt x="347" y="60"/>
                    <a:pt x="353" y="55"/>
                  </a:cubicBezTo>
                  <a:cubicBezTo>
                    <a:pt x="354" y="54"/>
                    <a:pt x="354" y="54"/>
                    <a:pt x="355" y="53"/>
                  </a:cubicBezTo>
                  <a:cubicBezTo>
                    <a:pt x="355" y="70"/>
                    <a:pt x="355" y="77"/>
                    <a:pt x="355" y="91"/>
                  </a:cubicBezTo>
                  <a:cubicBezTo>
                    <a:pt x="355" y="93"/>
                    <a:pt x="355" y="95"/>
                    <a:pt x="353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434" name="Freeform 92"/>
            <p:cNvSpPr>
              <a:spLocks noEditPoints="1"/>
            </p:cNvSpPr>
            <p:nvPr/>
          </p:nvSpPr>
          <p:spPr bwMode="auto">
            <a:xfrm>
              <a:off x="8905875" y="3667125"/>
              <a:ext cx="344488" cy="193675"/>
            </a:xfrm>
            <a:custGeom>
              <a:avLst/>
              <a:gdLst>
                <a:gd name="T0" fmla="*/ 90 w 91"/>
                <a:gd name="T1" fmla="*/ 15 h 51"/>
                <a:gd name="T2" fmla="*/ 90 w 91"/>
                <a:gd name="T3" fmla="*/ 15 h 51"/>
                <a:gd name="T4" fmla="*/ 86 w 91"/>
                <a:gd name="T5" fmla="*/ 8 h 51"/>
                <a:gd name="T6" fmla="*/ 75 w 91"/>
                <a:gd name="T7" fmla="*/ 2 h 51"/>
                <a:gd name="T8" fmla="*/ 61 w 91"/>
                <a:gd name="T9" fmla="*/ 0 h 51"/>
                <a:gd name="T10" fmla="*/ 40 w 91"/>
                <a:gd name="T11" fmla="*/ 3 h 51"/>
                <a:gd name="T12" fmla="*/ 12 w 91"/>
                <a:gd name="T13" fmla="*/ 15 h 51"/>
                <a:gd name="T14" fmla="*/ 4 w 91"/>
                <a:gd name="T15" fmla="*/ 24 h 51"/>
                <a:gd name="T16" fmla="*/ 0 w 91"/>
                <a:gd name="T17" fmla="*/ 34 h 51"/>
                <a:gd name="T18" fmla="*/ 0 w 91"/>
                <a:gd name="T19" fmla="*/ 37 h 51"/>
                <a:gd name="T20" fmla="*/ 0 w 91"/>
                <a:gd name="T21" fmla="*/ 37 h 51"/>
                <a:gd name="T22" fmla="*/ 4 w 91"/>
                <a:gd name="T23" fmla="*/ 44 h 51"/>
                <a:gd name="T24" fmla="*/ 15 w 91"/>
                <a:gd name="T25" fmla="*/ 49 h 51"/>
                <a:gd name="T26" fmla="*/ 30 w 91"/>
                <a:gd name="T27" fmla="*/ 51 h 51"/>
                <a:gd name="T28" fmla="*/ 51 w 91"/>
                <a:gd name="T29" fmla="*/ 49 h 51"/>
                <a:gd name="T30" fmla="*/ 79 w 91"/>
                <a:gd name="T31" fmla="*/ 36 h 51"/>
                <a:gd name="T32" fmla="*/ 87 w 91"/>
                <a:gd name="T33" fmla="*/ 28 h 51"/>
                <a:gd name="T34" fmla="*/ 91 w 91"/>
                <a:gd name="T35" fmla="*/ 18 h 51"/>
                <a:gd name="T36" fmla="*/ 90 w 91"/>
                <a:gd name="T37" fmla="*/ 15 h 51"/>
                <a:gd name="T38" fmla="*/ 81 w 91"/>
                <a:gd name="T39" fmla="*/ 23 h 51"/>
                <a:gd name="T40" fmla="*/ 69 w 91"/>
                <a:gd name="T41" fmla="*/ 33 h 51"/>
                <a:gd name="T42" fmla="*/ 49 w 91"/>
                <a:gd name="T43" fmla="*/ 41 h 51"/>
                <a:gd name="T44" fmla="*/ 30 w 91"/>
                <a:gd name="T45" fmla="*/ 43 h 51"/>
                <a:gd name="T46" fmla="*/ 14 w 91"/>
                <a:gd name="T47" fmla="*/ 41 h 51"/>
                <a:gd name="T48" fmla="*/ 10 w 91"/>
                <a:gd name="T49" fmla="*/ 38 h 51"/>
                <a:gd name="T50" fmla="*/ 8 w 91"/>
                <a:gd name="T51" fmla="*/ 35 h 51"/>
                <a:gd name="T52" fmla="*/ 8 w 91"/>
                <a:gd name="T53" fmla="*/ 35 h 51"/>
                <a:gd name="T54" fmla="*/ 8 w 91"/>
                <a:gd name="T55" fmla="*/ 34 h 51"/>
                <a:gd name="T56" fmla="*/ 10 w 91"/>
                <a:gd name="T57" fmla="*/ 28 h 51"/>
                <a:gd name="T58" fmla="*/ 22 w 91"/>
                <a:gd name="T59" fmla="*/ 18 h 51"/>
                <a:gd name="T60" fmla="*/ 42 w 91"/>
                <a:gd name="T61" fmla="*/ 11 h 51"/>
                <a:gd name="T62" fmla="*/ 61 w 91"/>
                <a:gd name="T63" fmla="*/ 8 h 51"/>
                <a:gd name="T64" fmla="*/ 76 w 91"/>
                <a:gd name="T65" fmla="*/ 11 h 51"/>
                <a:gd name="T66" fmla="*/ 81 w 91"/>
                <a:gd name="T67" fmla="*/ 14 h 51"/>
                <a:gd name="T68" fmla="*/ 82 w 91"/>
                <a:gd name="T69" fmla="*/ 17 h 51"/>
                <a:gd name="T70" fmla="*/ 82 w 91"/>
                <a:gd name="T71" fmla="*/ 17 h 51"/>
                <a:gd name="T72" fmla="*/ 83 w 91"/>
                <a:gd name="T73" fmla="*/ 18 h 51"/>
                <a:gd name="T74" fmla="*/ 81 w 91"/>
                <a:gd name="T75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51">
                  <a:moveTo>
                    <a:pt x="90" y="15"/>
                  </a:moveTo>
                  <a:cubicBezTo>
                    <a:pt x="90" y="15"/>
                    <a:pt x="90" y="15"/>
                    <a:pt x="90" y="15"/>
                  </a:cubicBezTo>
                  <a:cubicBezTo>
                    <a:pt x="90" y="12"/>
                    <a:pt x="88" y="10"/>
                    <a:pt x="86" y="8"/>
                  </a:cubicBezTo>
                  <a:cubicBezTo>
                    <a:pt x="83" y="5"/>
                    <a:pt x="80" y="3"/>
                    <a:pt x="75" y="2"/>
                  </a:cubicBezTo>
                  <a:cubicBezTo>
                    <a:pt x="71" y="1"/>
                    <a:pt x="66" y="0"/>
                    <a:pt x="61" y="0"/>
                  </a:cubicBezTo>
                  <a:cubicBezTo>
                    <a:pt x="54" y="0"/>
                    <a:pt x="47" y="1"/>
                    <a:pt x="40" y="3"/>
                  </a:cubicBezTo>
                  <a:cubicBezTo>
                    <a:pt x="29" y="6"/>
                    <a:pt x="19" y="10"/>
                    <a:pt x="12" y="15"/>
                  </a:cubicBezTo>
                  <a:cubicBezTo>
                    <a:pt x="9" y="18"/>
                    <a:pt x="6" y="21"/>
                    <a:pt x="4" y="24"/>
                  </a:cubicBezTo>
                  <a:cubicBezTo>
                    <a:pt x="1" y="27"/>
                    <a:pt x="0" y="30"/>
                    <a:pt x="0" y="34"/>
                  </a:cubicBezTo>
                  <a:cubicBezTo>
                    <a:pt x="0" y="35"/>
                    <a:pt x="0" y="36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9"/>
                    <a:pt x="3" y="42"/>
                    <a:pt x="4" y="44"/>
                  </a:cubicBezTo>
                  <a:cubicBezTo>
                    <a:pt x="7" y="46"/>
                    <a:pt x="11" y="48"/>
                    <a:pt x="15" y="49"/>
                  </a:cubicBezTo>
                  <a:cubicBezTo>
                    <a:pt x="20" y="51"/>
                    <a:pt x="25" y="51"/>
                    <a:pt x="30" y="51"/>
                  </a:cubicBezTo>
                  <a:cubicBezTo>
                    <a:pt x="37" y="51"/>
                    <a:pt x="44" y="50"/>
                    <a:pt x="51" y="49"/>
                  </a:cubicBezTo>
                  <a:cubicBezTo>
                    <a:pt x="62" y="46"/>
                    <a:pt x="72" y="41"/>
                    <a:pt x="79" y="36"/>
                  </a:cubicBezTo>
                  <a:cubicBezTo>
                    <a:pt x="82" y="34"/>
                    <a:pt x="85" y="31"/>
                    <a:pt x="87" y="28"/>
                  </a:cubicBezTo>
                  <a:cubicBezTo>
                    <a:pt x="89" y="25"/>
                    <a:pt x="91" y="21"/>
                    <a:pt x="91" y="18"/>
                  </a:cubicBezTo>
                  <a:cubicBezTo>
                    <a:pt x="91" y="17"/>
                    <a:pt x="90" y="16"/>
                    <a:pt x="90" y="15"/>
                  </a:cubicBezTo>
                  <a:close/>
                  <a:moveTo>
                    <a:pt x="81" y="23"/>
                  </a:moveTo>
                  <a:cubicBezTo>
                    <a:pt x="78" y="26"/>
                    <a:pt x="74" y="30"/>
                    <a:pt x="69" y="33"/>
                  </a:cubicBezTo>
                  <a:cubicBezTo>
                    <a:pt x="63" y="36"/>
                    <a:pt x="57" y="39"/>
                    <a:pt x="49" y="41"/>
                  </a:cubicBezTo>
                  <a:cubicBezTo>
                    <a:pt x="42" y="42"/>
                    <a:pt x="36" y="43"/>
                    <a:pt x="30" y="43"/>
                  </a:cubicBezTo>
                  <a:cubicBezTo>
                    <a:pt x="24" y="43"/>
                    <a:pt x="18" y="42"/>
                    <a:pt x="14" y="41"/>
                  </a:cubicBezTo>
                  <a:cubicBezTo>
                    <a:pt x="12" y="40"/>
                    <a:pt x="11" y="39"/>
                    <a:pt x="10" y="38"/>
                  </a:cubicBezTo>
                  <a:cubicBezTo>
                    <a:pt x="9" y="37"/>
                    <a:pt x="9" y="36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4"/>
                    <a:pt x="8" y="34"/>
                  </a:cubicBezTo>
                  <a:cubicBezTo>
                    <a:pt x="8" y="32"/>
                    <a:pt x="9" y="30"/>
                    <a:pt x="10" y="28"/>
                  </a:cubicBezTo>
                  <a:cubicBezTo>
                    <a:pt x="12" y="25"/>
                    <a:pt x="16" y="22"/>
                    <a:pt x="22" y="18"/>
                  </a:cubicBezTo>
                  <a:cubicBezTo>
                    <a:pt x="27" y="15"/>
                    <a:pt x="34" y="13"/>
                    <a:pt x="42" y="11"/>
                  </a:cubicBezTo>
                  <a:cubicBezTo>
                    <a:pt x="48" y="9"/>
                    <a:pt x="55" y="8"/>
                    <a:pt x="61" y="8"/>
                  </a:cubicBezTo>
                  <a:cubicBezTo>
                    <a:pt x="67" y="8"/>
                    <a:pt x="73" y="9"/>
                    <a:pt x="76" y="11"/>
                  </a:cubicBezTo>
                  <a:cubicBezTo>
                    <a:pt x="78" y="12"/>
                    <a:pt x="80" y="13"/>
                    <a:pt x="81" y="14"/>
                  </a:cubicBezTo>
                  <a:cubicBezTo>
                    <a:pt x="82" y="15"/>
                    <a:pt x="82" y="16"/>
                    <a:pt x="82" y="17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3" y="17"/>
                    <a:pt x="83" y="17"/>
                    <a:pt x="83" y="18"/>
                  </a:cubicBezTo>
                  <a:cubicBezTo>
                    <a:pt x="83" y="19"/>
                    <a:pt x="82" y="21"/>
                    <a:pt x="8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</p:grpSp>
      <p:grpSp>
        <p:nvGrpSpPr>
          <p:cNvPr id="442" name="Группа 441"/>
          <p:cNvGrpSpPr/>
          <p:nvPr/>
        </p:nvGrpSpPr>
        <p:grpSpPr>
          <a:xfrm>
            <a:off x="10127515" y="5263582"/>
            <a:ext cx="440037" cy="333298"/>
            <a:chOff x="6726238" y="4037013"/>
            <a:chExt cx="1335087" cy="1011237"/>
          </a:xfrm>
          <a:solidFill>
            <a:schemeClr val="bg1"/>
          </a:solidFill>
        </p:grpSpPr>
        <p:sp>
          <p:nvSpPr>
            <p:cNvPr id="439" name="Freeform 96"/>
            <p:cNvSpPr>
              <a:spLocks noEditPoints="1"/>
            </p:cNvSpPr>
            <p:nvPr/>
          </p:nvSpPr>
          <p:spPr bwMode="auto">
            <a:xfrm>
              <a:off x="7713663" y="4597400"/>
              <a:ext cx="117475" cy="117475"/>
            </a:xfrm>
            <a:custGeom>
              <a:avLst/>
              <a:gdLst>
                <a:gd name="T0" fmla="*/ 16 w 31"/>
                <a:gd name="T1" fmla="*/ 0 h 31"/>
                <a:gd name="T2" fmla="*/ 0 w 31"/>
                <a:gd name="T3" fmla="*/ 16 h 31"/>
                <a:gd name="T4" fmla="*/ 16 w 31"/>
                <a:gd name="T5" fmla="*/ 31 h 31"/>
                <a:gd name="T6" fmla="*/ 31 w 31"/>
                <a:gd name="T7" fmla="*/ 16 h 31"/>
                <a:gd name="T8" fmla="*/ 16 w 31"/>
                <a:gd name="T9" fmla="*/ 0 h 31"/>
                <a:gd name="T10" fmla="*/ 16 w 31"/>
                <a:gd name="T11" fmla="*/ 23 h 31"/>
                <a:gd name="T12" fmla="*/ 8 w 31"/>
                <a:gd name="T13" fmla="*/ 16 h 31"/>
                <a:gd name="T14" fmla="*/ 16 w 31"/>
                <a:gd name="T15" fmla="*/ 8 h 31"/>
                <a:gd name="T16" fmla="*/ 23 w 31"/>
                <a:gd name="T17" fmla="*/ 16 h 31"/>
                <a:gd name="T18" fmla="*/ 16 w 31"/>
                <a:gd name="T1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lose/>
                  <a:moveTo>
                    <a:pt x="16" y="23"/>
                  </a:moveTo>
                  <a:cubicBezTo>
                    <a:pt x="11" y="23"/>
                    <a:pt x="8" y="20"/>
                    <a:pt x="8" y="16"/>
                  </a:cubicBezTo>
                  <a:cubicBezTo>
                    <a:pt x="8" y="12"/>
                    <a:pt x="11" y="8"/>
                    <a:pt x="16" y="8"/>
                  </a:cubicBezTo>
                  <a:cubicBezTo>
                    <a:pt x="20" y="8"/>
                    <a:pt x="23" y="12"/>
                    <a:pt x="23" y="16"/>
                  </a:cubicBezTo>
                  <a:cubicBezTo>
                    <a:pt x="23" y="20"/>
                    <a:pt x="20" y="23"/>
                    <a:pt x="1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440" name="Freeform 97"/>
            <p:cNvSpPr>
              <a:spLocks noEditPoints="1"/>
            </p:cNvSpPr>
            <p:nvPr/>
          </p:nvSpPr>
          <p:spPr bwMode="auto">
            <a:xfrm>
              <a:off x="6821488" y="4037013"/>
              <a:ext cx="706437" cy="220662"/>
            </a:xfrm>
            <a:custGeom>
              <a:avLst/>
              <a:gdLst>
                <a:gd name="T0" fmla="*/ 186 w 187"/>
                <a:gd name="T1" fmla="*/ 25 h 58"/>
                <a:gd name="T2" fmla="*/ 103 w 187"/>
                <a:gd name="T3" fmla="*/ 0 h 58"/>
                <a:gd name="T4" fmla="*/ 33 w 187"/>
                <a:gd name="T5" fmla="*/ 16 h 58"/>
                <a:gd name="T6" fmla="*/ 5 w 187"/>
                <a:gd name="T7" fmla="*/ 5 h 58"/>
                <a:gd name="T8" fmla="*/ 2 w 187"/>
                <a:gd name="T9" fmla="*/ 5 h 58"/>
                <a:gd name="T10" fmla="*/ 0 w 187"/>
                <a:gd name="T11" fmla="*/ 9 h 58"/>
                <a:gd name="T12" fmla="*/ 0 w 187"/>
                <a:gd name="T13" fmla="*/ 49 h 58"/>
                <a:gd name="T14" fmla="*/ 2 w 187"/>
                <a:gd name="T15" fmla="*/ 52 h 58"/>
                <a:gd name="T16" fmla="*/ 5 w 187"/>
                <a:gd name="T17" fmla="*/ 53 h 58"/>
                <a:gd name="T18" fmla="*/ 34 w 187"/>
                <a:gd name="T19" fmla="*/ 41 h 58"/>
                <a:gd name="T20" fmla="*/ 103 w 187"/>
                <a:gd name="T21" fmla="*/ 58 h 58"/>
                <a:gd name="T22" fmla="*/ 186 w 187"/>
                <a:gd name="T23" fmla="*/ 31 h 58"/>
                <a:gd name="T24" fmla="*/ 187 w 187"/>
                <a:gd name="T25" fmla="*/ 28 h 58"/>
                <a:gd name="T26" fmla="*/ 186 w 187"/>
                <a:gd name="T27" fmla="*/ 25 h 58"/>
                <a:gd name="T28" fmla="*/ 36 w 187"/>
                <a:gd name="T29" fmla="*/ 33 h 58"/>
                <a:gd name="T30" fmla="*/ 32 w 187"/>
                <a:gd name="T31" fmla="*/ 33 h 58"/>
                <a:gd name="T32" fmla="*/ 8 w 187"/>
                <a:gd name="T33" fmla="*/ 43 h 58"/>
                <a:gd name="T34" fmla="*/ 8 w 187"/>
                <a:gd name="T35" fmla="*/ 14 h 58"/>
                <a:gd name="T36" fmla="*/ 31 w 187"/>
                <a:gd name="T37" fmla="*/ 24 h 58"/>
                <a:gd name="T38" fmla="*/ 35 w 187"/>
                <a:gd name="T39" fmla="*/ 24 h 58"/>
                <a:gd name="T40" fmla="*/ 103 w 187"/>
                <a:gd name="T41" fmla="*/ 8 h 58"/>
                <a:gd name="T42" fmla="*/ 177 w 187"/>
                <a:gd name="T43" fmla="*/ 28 h 58"/>
                <a:gd name="T44" fmla="*/ 103 w 187"/>
                <a:gd name="T45" fmla="*/ 50 h 58"/>
                <a:gd name="T46" fmla="*/ 36 w 187"/>
                <a:gd name="T47" fmla="*/ 3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7" h="58">
                  <a:moveTo>
                    <a:pt x="186" y="25"/>
                  </a:moveTo>
                  <a:cubicBezTo>
                    <a:pt x="167" y="9"/>
                    <a:pt x="137" y="0"/>
                    <a:pt x="103" y="0"/>
                  </a:cubicBezTo>
                  <a:cubicBezTo>
                    <a:pt x="76" y="0"/>
                    <a:pt x="51" y="5"/>
                    <a:pt x="33" y="16"/>
                  </a:cubicBezTo>
                  <a:cubicBezTo>
                    <a:pt x="25" y="11"/>
                    <a:pt x="15" y="7"/>
                    <a:pt x="5" y="5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1" y="51"/>
                    <a:pt x="2" y="52"/>
                  </a:cubicBezTo>
                  <a:cubicBezTo>
                    <a:pt x="3" y="53"/>
                    <a:pt x="4" y="53"/>
                    <a:pt x="5" y="53"/>
                  </a:cubicBezTo>
                  <a:cubicBezTo>
                    <a:pt x="16" y="50"/>
                    <a:pt x="25" y="46"/>
                    <a:pt x="34" y="41"/>
                  </a:cubicBezTo>
                  <a:cubicBezTo>
                    <a:pt x="52" y="51"/>
                    <a:pt x="76" y="58"/>
                    <a:pt x="103" y="58"/>
                  </a:cubicBezTo>
                  <a:cubicBezTo>
                    <a:pt x="137" y="58"/>
                    <a:pt x="168" y="48"/>
                    <a:pt x="186" y="31"/>
                  </a:cubicBezTo>
                  <a:cubicBezTo>
                    <a:pt x="187" y="31"/>
                    <a:pt x="187" y="29"/>
                    <a:pt x="187" y="28"/>
                  </a:cubicBezTo>
                  <a:cubicBezTo>
                    <a:pt x="187" y="27"/>
                    <a:pt x="187" y="26"/>
                    <a:pt x="186" y="25"/>
                  </a:cubicBezTo>
                  <a:close/>
                  <a:moveTo>
                    <a:pt x="36" y="33"/>
                  </a:moveTo>
                  <a:cubicBezTo>
                    <a:pt x="35" y="32"/>
                    <a:pt x="33" y="32"/>
                    <a:pt x="32" y="33"/>
                  </a:cubicBezTo>
                  <a:cubicBezTo>
                    <a:pt x="25" y="37"/>
                    <a:pt x="17" y="41"/>
                    <a:pt x="8" y="4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6" y="17"/>
                    <a:pt x="24" y="20"/>
                    <a:pt x="31" y="24"/>
                  </a:cubicBezTo>
                  <a:cubicBezTo>
                    <a:pt x="32" y="24"/>
                    <a:pt x="34" y="24"/>
                    <a:pt x="35" y="24"/>
                  </a:cubicBezTo>
                  <a:cubicBezTo>
                    <a:pt x="52" y="13"/>
                    <a:pt x="76" y="8"/>
                    <a:pt x="103" y="8"/>
                  </a:cubicBezTo>
                  <a:cubicBezTo>
                    <a:pt x="133" y="7"/>
                    <a:pt x="160" y="16"/>
                    <a:pt x="177" y="28"/>
                  </a:cubicBezTo>
                  <a:cubicBezTo>
                    <a:pt x="160" y="41"/>
                    <a:pt x="134" y="50"/>
                    <a:pt x="103" y="50"/>
                  </a:cubicBezTo>
                  <a:cubicBezTo>
                    <a:pt x="77" y="50"/>
                    <a:pt x="53" y="43"/>
                    <a:pt x="3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441" name="Freeform 98"/>
            <p:cNvSpPr>
              <a:spLocks noEditPoints="1"/>
            </p:cNvSpPr>
            <p:nvPr/>
          </p:nvSpPr>
          <p:spPr bwMode="auto">
            <a:xfrm>
              <a:off x="6726238" y="4375150"/>
              <a:ext cx="1335087" cy="673100"/>
            </a:xfrm>
            <a:custGeom>
              <a:avLst/>
              <a:gdLst>
                <a:gd name="T0" fmla="*/ 351 w 353"/>
                <a:gd name="T1" fmla="*/ 78 h 178"/>
                <a:gd name="T2" fmla="*/ 224 w 353"/>
                <a:gd name="T3" fmla="*/ 21 h 178"/>
                <a:gd name="T4" fmla="*/ 202 w 353"/>
                <a:gd name="T5" fmla="*/ 1 h 178"/>
                <a:gd name="T6" fmla="*/ 110 w 353"/>
                <a:gd name="T7" fmla="*/ 24 h 178"/>
                <a:gd name="T8" fmla="*/ 112 w 353"/>
                <a:gd name="T9" fmla="*/ 31 h 178"/>
                <a:gd name="T10" fmla="*/ 127 w 353"/>
                <a:gd name="T11" fmla="*/ 33 h 178"/>
                <a:gd name="T12" fmla="*/ 61 w 353"/>
                <a:gd name="T13" fmla="*/ 62 h 178"/>
                <a:gd name="T14" fmla="*/ 5 w 353"/>
                <a:gd name="T15" fmla="*/ 39 h 178"/>
                <a:gd name="T16" fmla="*/ 0 w 353"/>
                <a:gd name="T17" fmla="*/ 43 h 178"/>
                <a:gd name="T18" fmla="*/ 1 w 353"/>
                <a:gd name="T19" fmla="*/ 124 h 178"/>
                <a:gd name="T20" fmla="*/ 61 w 353"/>
                <a:gd name="T21" fmla="*/ 101 h 178"/>
                <a:gd name="T22" fmla="*/ 87 w 353"/>
                <a:gd name="T23" fmla="*/ 119 h 178"/>
                <a:gd name="T24" fmla="*/ 83 w 353"/>
                <a:gd name="T25" fmla="*/ 120 h 178"/>
                <a:gd name="T26" fmla="*/ 82 w 353"/>
                <a:gd name="T27" fmla="*/ 120 h 178"/>
                <a:gd name="T28" fmla="*/ 80 w 353"/>
                <a:gd name="T29" fmla="*/ 127 h 178"/>
                <a:gd name="T30" fmla="*/ 96 w 353"/>
                <a:gd name="T31" fmla="*/ 141 h 178"/>
                <a:gd name="T32" fmla="*/ 108 w 353"/>
                <a:gd name="T33" fmla="*/ 146 h 178"/>
                <a:gd name="T34" fmla="*/ 120 w 353"/>
                <a:gd name="T35" fmla="*/ 128 h 178"/>
                <a:gd name="T36" fmla="*/ 195 w 353"/>
                <a:gd name="T37" fmla="*/ 134 h 178"/>
                <a:gd name="T38" fmla="*/ 231 w 353"/>
                <a:gd name="T39" fmla="*/ 148 h 178"/>
                <a:gd name="T40" fmla="*/ 224 w 353"/>
                <a:gd name="T41" fmla="*/ 155 h 178"/>
                <a:gd name="T42" fmla="*/ 224 w 353"/>
                <a:gd name="T43" fmla="*/ 155 h 178"/>
                <a:gd name="T44" fmla="*/ 231 w 353"/>
                <a:gd name="T45" fmla="*/ 169 h 178"/>
                <a:gd name="T46" fmla="*/ 256 w 353"/>
                <a:gd name="T47" fmla="*/ 178 h 178"/>
                <a:gd name="T48" fmla="*/ 265 w 353"/>
                <a:gd name="T49" fmla="*/ 152 h 178"/>
                <a:gd name="T50" fmla="*/ 351 w 353"/>
                <a:gd name="T51" fmla="*/ 84 h 178"/>
                <a:gd name="T52" fmla="*/ 124 w 353"/>
                <a:gd name="T53" fmla="*/ 24 h 178"/>
                <a:gd name="T54" fmla="*/ 201 w 353"/>
                <a:gd name="T55" fmla="*/ 9 h 178"/>
                <a:gd name="T56" fmla="*/ 220 w 353"/>
                <a:gd name="T57" fmla="*/ 30 h 178"/>
                <a:gd name="T58" fmla="*/ 145 w 353"/>
                <a:gd name="T59" fmla="*/ 33 h 178"/>
                <a:gd name="T60" fmla="*/ 135 w 353"/>
                <a:gd name="T61" fmla="*/ 26 h 178"/>
                <a:gd name="T62" fmla="*/ 8 w 353"/>
                <a:gd name="T63" fmla="*/ 115 h 178"/>
                <a:gd name="T64" fmla="*/ 53 w 353"/>
                <a:gd name="T65" fmla="*/ 67 h 178"/>
                <a:gd name="T66" fmla="*/ 37 w 353"/>
                <a:gd name="T67" fmla="*/ 81 h 178"/>
                <a:gd name="T68" fmla="*/ 53 w 353"/>
                <a:gd name="T69" fmla="*/ 96 h 178"/>
                <a:gd name="T70" fmla="*/ 111 w 353"/>
                <a:gd name="T71" fmla="*/ 129 h 178"/>
                <a:gd name="T72" fmla="*/ 105 w 353"/>
                <a:gd name="T73" fmla="*/ 138 h 178"/>
                <a:gd name="T74" fmla="*/ 90 w 353"/>
                <a:gd name="T75" fmla="*/ 126 h 178"/>
                <a:gd name="T76" fmla="*/ 108 w 353"/>
                <a:gd name="T77" fmla="*/ 122 h 178"/>
                <a:gd name="T78" fmla="*/ 111 w 353"/>
                <a:gd name="T79" fmla="*/ 129 h 178"/>
                <a:gd name="T80" fmla="*/ 195 w 353"/>
                <a:gd name="T81" fmla="*/ 37 h 178"/>
                <a:gd name="T82" fmla="*/ 269 w 353"/>
                <a:gd name="T83" fmla="*/ 117 h 178"/>
                <a:gd name="T84" fmla="*/ 250 w 353"/>
                <a:gd name="T85" fmla="*/ 58 h 178"/>
                <a:gd name="T86" fmla="*/ 243 w 353"/>
                <a:gd name="T87" fmla="*/ 55 h 178"/>
                <a:gd name="T88" fmla="*/ 259 w 353"/>
                <a:gd name="T89" fmla="*/ 119 h 178"/>
                <a:gd name="T90" fmla="*/ 256 w 353"/>
                <a:gd name="T91" fmla="*/ 120 h 178"/>
                <a:gd name="T92" fmla="*/ 251 w 353"/>
                <a:gd name="T93" fmla="*/ 121 h 178"/>
                <a:gd name="T94" fmla="*/ 47 w 353"/>
                <a:gd name="T95" fmla="*/ 81 h 178"/>
                <a:gd name="T96" fmla="*/ 253 w 353"/>
                <a:gd name="T97" fmla="*/ 170 h 178"/>
                <a:gd name="T98" fmla="*/ 231 w 353"/>
                <a:gd name="T99" fmla="*/ 159 h 178"/>
                <a:gd name="T100" fmla="*/ 247 w 353"/>
                <a:gd name="T101" fmla="*/ 130 h 178"/>
                <a:gd name="T102" fmla="*/ 254 w 353"/>
                <a:gd name="T103" fmla="*/ 1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3" h="178">
                  <a:moveTo>
                    <a:pt x="353" y="81"/>
                  </a:moveTo>
                  <a:cubicBezTo>
                    <a:pt x="353" y="80"/>
                    <a:pt x="352" y="79"/>
                    <a:pt x="351" y="78"/>
                  </a:cubicBezTo>
                  <a:cubicBezTo>
                    <a:pt x="323" y="54"/>
                    <a:pt x="279" y="37"/>
                    <a:pt x="229" y="31"/>
                  </a:cubicBezTo>
                  <a:cubicBezTo>
                    <a:pt x="228" y="29"/>
                    <a:pt x="227" y="25"/>
                    <a:pt x="224" y="21"/>
                  </a:cubicBezTo>
                  <a:cubicBezTo>
                    <a:pt x="220" y="15"/>
                    <a:pt x="214" y="7"/>
                    <a:pt x="204" y="1"/>
                  </a:cubicBezTo>
                  <a:cubicBezTo>
                    <a:pt x="204" y="1"/>
                    <a:pt x="203" y="1"/>
                    <a:pt x="202" y="1"/>
                  </a:cubicBezTo>
                  <a:cubicBezTo>
                    <a:pt x="198" y="0"/>
                    <a:pt x="194" y="0"/>
                    <a:pt x="190" y="0"/>
                  </a:cubicBezTo>
                  <a:cubicBezTo>
                    <a:pt x="137" y="0"/>
                    <a:pt x="110" y="24"/>
                    <a:pt x="110" y="24"/>
                  </a:cubicBezTo>
                  <a:cubicBezTo>
                    <a:pt x="108" y="25"/>
                    <a:pt x="108" y="27"/>
                    <a:pt x="109" y="29"/>
                  </a:cubicBezTo>
                  <a:cubicBezTo>
                    <a:pt x="109" y="30"/>
                    <a:pt x="111" y="31"/>
                    <a:pt x="112" y="31"/>
                  </a:cubicBezTo>
                  <a:cubicBezTo>
                    <a:pt x="112" y="31"/>
                    <a:pt x="112" y="31"/>
                    <a:pt x="112" y="31"/>
                  </a:cubicBezTo>
                  <a:cubicBezTo>
                    <a:pt x="113" y="31"/>
                    <a:pt x="120" y="31"/>
                    <a:pt x="127" y="33"/>
                  </a:cubicBezTo>
                  <a:cubicBezTo>
                    <a:pt x="130" y="33"/>
                    <a:pt x="133" y="34"/>
                    <a:pt x="135" y="35"/>
                  </a:cubicBezTo>
                  <a:cubicBezTo>
                    <a:pt x="107" y="40"/>
                    <a:pt x="82" y="50"/>
                    <a:pt x="61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44" y="52"/>
                    <a:pt x="26" y="45"/>
                    <a:pt x="5" y="39"/>
                  </a:cubicBezTo>
                  <a:cubicBezTo>
                    <a:pt x="4" y="39"/>
                    <a:pt x="2" y="39"/>
                    <a:pt x="1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0" y="123"/>
                    <a:pt x="1" y="124"/>
                  </a:cubicBezTo>
                  <a:cubicBezTo>
                    <a:pt x="2" y="124"/>
                    <a:pt x="4" y="125"/>
                    <a:pt x="5" y="124"/>
                  </a:cubicBezTo>
                  <a:cubicBezTo>
                    <a:pt x="26" y="118"/>
                    <a:pt x="45" y="111"/>
                    <a:pt x="61" y="101"/>
                  </a:cubicBezTo>
                  <a:cubicBezTo>
                    <a:pt x="70" y="106"/>
                    <a:pt x="80" y="111"/>
                    <a:pt x="91" y="116"/>
                  </a:cubicBezTo>
                  <a:cubicBezTo>
                    <a:pt x="90" y="117"/>
                    <a:pt x="88" y="118"/>
                    <a:pt x="87" y="119"/>
                  </a:cubicBezTo>
                  <a:cubicBezTo>
                    <a:pt x="85" y="119"/>
                    <a:pt x="84" y="119"/>
                    <a:pt x="83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1" y="120"/>
                    <a:pt x="79" y="121"/>
                    <a:pt x="79" y="122"/>
                  </a:cubicBezTo>
                  <a:cubicBezTo>
                    <a:pt x="78" y="124"/>
                    <a:pt x="79" y="126"/>
                    <a:pt x="80" y="127"/>
                  </a:cubicBezTo>
                  <a:cubicBezTo>
                    <a:pt x="80" y="127"/>
                    <a:pt x="84" y="130"/>
                    <a:pt x="88" y="134"/>
                  </a:cubicBezTo>
                  <a:cubicBezTo>
                    <a:pt x="91" y="137"/>
                    <a:pt x="93" y="139"/>
                    <a:pt x="96" y="141"/>
                  </a:cubicBezTo>
                  <a:cubicBezTo>
                    <a:pt x="99" y="143"/>
                    <a:pt x="101" y="145"/>
                    <a:pt x="104" y="146"/>
                  </a:cubicBezTo>
                  <a:cubicBezTo>
                    <a:pt x="105" y="147"/>
                    <a:pt x="106" y="147"/>
                    <a:pt x="108" y="146"/>
                  </a:cubicBezTo>
                  <a:cubicBezTo>
                    <a:pt x="110" y="144"/>
                    <a:pt x="113" y="142"/>
                    <a:pt x="114" y="139"/>
                  </a:cubicBezTo>
                  <a:cubicBezTo>
                    <a:pt x="117" y="136"/>
                    <a:pt x="119" y="131"/>
                    <a:pt x="120" y="128"/>
                  </a:cubicBezTo>
                  <a:cubicBezTo>
                    <a:pt x="120" y="127"/>
                    <a:pt x="121" y="126"/>
                    <a:pt x="121" y="125"/>
                  </a:cubicBezTo>
                  <a:cubicBezTo>
                    <a:pt x="144" y="131"/>
                    <a:pt x="169" y="134"/>
                    <a:pt x="195" y="134"/>
                  </a:cubicBezTo>
                  <a:cubicBezTo>
                    <a:pt x="210" y="134"/>
                    <a:pt x="224" y="133"/>
                    <a:pt x="239" y="131"/>
                  </a:cubicBezTo>
                  <a:cubicBezTo>
                    <a:pt x="237" y="138"/>
                    <a:pt x="234" y="144"/>
                    <a:pt x="231" y="148"/>
                  </a:cubicBezTo>
                  <a:cubicBezTo>
                    <a:pt x="229" y="150"/>
                    <a:pt x="227" y="152"/>
                    <a:pt x="226" y="153"/>
                  </a:cubicBezTo>
                  <a:cubicBezTo>
                    <a:pt x="225" y="154"/>
                    <a:pt x="224" y="154"/>
                    <a:pt x="224" y="155"/>
                  </a:cubicBezTo>
                  <a:cubicBezTo>
                    <a:pt x="224" y="155"/>
                    <a:pt x="224" y="155"/>
                    <a:pt x="224" y="155"/>
                  </a:cubicBezTo>
                  <a:cubicBezTo>
                    <a:pt x="224" y="155"/>
                    <a:pt x="224" y="155"/>
                    <a:pt x="224" y="155"/>
                  </a:cubicBezTo>
                  <a:cubicBezTo>
                    <a:pt x="222" y="156"/>
                    <a:pt x="221" y="159"/>
                    <a:pt x="223" y="161"/>
                  </a:cubicBezTo>
                  <a:cubicBezTo>
                    <a:pt x="223" y="161"/>
                    <a:pt x="225" y="165"/>
                    <a:pt x="231" y="169"/>
                  </a:cubicBezTo>
                  <a:cubicBezTo>
                    <a:pt x="236" y="173"/>
                    <a:pt x="244" y="178"/>
                    <a:pt x="255" y="178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57" y="178"/>
                    <a:pt x="259" y="177"/>
                    <a:pt x="259" y="176"/>
                  </a:cubicBezTo>
                  <a:cubicBezTo>
                    <a:pt x="263" y="169"/>
                    <a:pt x="265" y="160"/>
                    <a:pt x="265" y="152"/>
                  </a:cubicBezTo>
                  <a:cubicBezTo>
                    <a:pt x="265" y="142"/>
                    <a:pt x="263" y="132"/>
                    <a:pt x="262" y="127"/>
                  </a:cubicBezTo>
                  <a:cubicBezTo>
                    <a:pt x="298" y="119"/>
                    <a:pt x="329" y="104"/>
                    <a:pt x="351" y="84"/>
                  </a:cubicBezTo>
                  <a:cubicBezTo>
                    <a:pt x="352" y="83"/>
                    <a:pt x="353" y="82"/>
                    <a:pt x="353" y="81"/>
                  </a:cubicBezTo>
                  <a:close/>
                  <a:moveTo>
                    <a:pt x="124" y="24"/>
                  </a:moveTo>
                  <a:cubicBezTo>
                    <a:pt x="136" y="18"/>
                    <a:pt x="158" y="8"/>
                    <a:pt x="190" y="8"/>
                  </a:cubicBezTo>
                  <a:cubicBezTo>
                    <a:pt x="194" y="8"/>
                    <a:pt x="197" y="8"/>
                    <a:pt x="201" y="9"/>
                  </a:cubicBezTo>
                  <a:cubicBezTo>
                    <a:pt x="209" y="13"/>
                    <a:pt x="214" y="20"/>
                    <a:pt x="218" y="26"/>
                  </a:cubicBezTo>
                  <a:cubicBezTo>
                    <a:pt x="218" y="27"/>
                    <a:pt x="219" y="28"/>
                    <a:pt x="220" y="30"/>
                  </a:cubicBezTo>
                  <a:cubicBezTo>
                    <a:pt x="214" y="29"/>
                    <a:pt x="204" y="29"/>
                    <a:pt x="193" y="29"/>
                  </a:cubicBezTo>
                  <a:cubicBezTo>
                    <a:pt x="178" y="29"/>
                    <a:pt x="161" y="30"/>
                    <a:pt x="145" y="33"/>
                  </a:cubicBezTo>
                  <a:cubicBezTo>
                    <a:pt x="145" y="32"/>
                    <a:pt x="144" y="32"/>
                    <a:pt x="144" y="31"/>
                  </a:cubicBezTo>
                  <a:cubicBezTo>
                    <a:pt x="141" y="29"/>
                    <a:pt x="138" y="28"/>
                    <a:pt x="135" y="26"/>
                  </a:cubicBezTo>
                  <a:cubicBezTo>
                    <a:pt x="132" y="25"/>
                    <a:pt x="128" y="25"/>
                    <a:pt x="124" y="24"/>
                  </a:cubicBezTo>
                  <a:close/>
                  <a:moveTo>
                    <a:pt x="8" y="115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25" y="53"/>
                    <a:pt x="40" y="59"/>
                    <a:pt x="53" y="67"/>
                  </a:cubicBezTo>
                  <a:cubicBezTo>
                    <a:pt x="48" y="70"/>
                    <a:pt x="43" y="74"/>
                    <a:pt x="38" y="78"/>
                  </a:cubicBezTo>
                  <a:cubicBezTo>
                    <a:pt x="37" y="79"/>
                    <a:pt x="37" y="80"/>
                    <a:pt x="37" y="81"/>
                  </a:cubicBezTo>
                  <a:cubicBezTo>
                    <a:pt x="37" y="82"/>
                    <a:pt x="37" y="83"/>
                    <a:pt x="38" y="84"/>
                  </a:cubicBezTo>
                  <a:cubicBezTo>
                    <a:pt x="43" y="88"/>
                    <a:pt x="48" y="92"/>
                    <a:pt x="53" y="96"/>
                  </a:cubicBezTo>
                  <a:cubicBezTo>
                    <a:pt x="40" y="104"/>
                    <a:pt x="25" y="110"/>
                    <a:pt x="8" y="115"/>
                  </a:cubicBezTo>
                  <a:close/>
                  <a:moveTo>
                    <a:pt x="111" y="129"/>
                  </a:moveTo>
                  <a:cubicBezTo>
                    <a:pt x="110" y="131"/>
                    <a:pt x="109" y="133"/>
                    <a:pt x="108" y="135"/>
                  </a:cubicBezTo>
                  <a:cubicBezTo>
                    <a:pt x="107" y="136"/>
                    <a:pt x="106" y="137"/>
                    <a:pt x="105" y="138"/>
                  </a:cubicBezTo>
                  <a:cubicBezTo>
                    <a:pt x="104" y="137"/>
                    <a:pt x="103" y="136"/>
                    <a:pt x="101" y="134"/>
                  </a:cubicBezTo>
                  <a:cubicBezTo>
                    <a:pt x="97" y="132"/>
                    <a:pt x="93" y="128"/>
                    <a:pt x="90" y="126"/>
                  </a:cubicBezTo>
                  <a:cubicBezTo>
                    <a:pt x="93" y="124"/>
                    <a:pt x="96" y="122"/>
                    <a:pt x="99" y="119"/>
                  </a:cubicBezTo>
                  <a:cubicBezTo>
                    <a:pt x="102" y="120"/>
                    <a:pt x="105" y="121"/>
                    <a:pt x="108" y="122"/>
                  </a:cubicBezTo>
                  <a:cubicBezTo>
                    <a:pt x="110" y="123"/>
                    <a:pt x="112" y="123"/>
                    <a:pt x="113" y="124"/>
                  </a:cubicBezTo>
                  <a:cubicBezTo>
                    <a:pt x="113" y="125"/>
                    <a:pt x="112" y="127"/>
                    <a:pt x="111" y="129"/>
                  </a:cubicBezTo>
                  <a:close/>
                  <a:moveTo>
                    <a:pt x="47" y="81"/>
                  </a:moveTo>
                  <a:cubicBezTo>
                    <a:pt x="80" y="55"/>
                    <a:pt x="135" y="37"/>
                    <a:pt x="195" y="37"/>
                  </a:cubicBezTo>
                  <a:cubicBezTo>
                    <a:pt x="255" y="37"/>
                    <a:pt x="309" y="55"/>
                    <a:pt x="343" y="81"/>
                  </a:cubicBezTo>
                  <a:cubicBezTo>
                    <a:pt x="324" y="96"/>
                    <a:pt x="299" y="109"/>
                    <a:pt x="269" y="117"/>
                  </a:cubicBezTo>
                  <a:cubicBezTo>
                    <a:pt x="254" y="108"/>
                    <a:pt x="245" y="92"/>
                    <a:pt x="245" y="77"/>
                  </a:cubicBezTo>
                  <a:cubicBezTo>
                    <a:pt x="245" y="71"/>
                    <a:pt x="247" y="64"/>
                    <a:pt x="250" y="58"/>
                  </a:cubicBezTo>
                  <a:cubicBezTo>
                    <a:pt x="251" y="56"/>
                    <a:pt x="250" y="54"/>
                    <a:pt x="249" y="53"/>
                  </a:cubicBezTo>
                  <a:cubicBezTo>
                    <a:pt x="247" y="52"/>
                    <a:pt x="244" y="53"/>
                    <a:pt x="243" y="55"/>
                  </a:cubicBezTo>
                  <a:cubicBezTo>
                    <a:pt x="239" y="62"/>
                    <a:pt x="237" y="69"/>
                    <a:pt x="237" y="77"/>
                  </a:cubicBezTo>
                  <a:cubicBezTo>
                    <a:pt x="237" y="93"/>
                    <a:pt x="245" y="109"/>
                    <a:pt x="259" y="119"/>
                  </a:cubicBezTo>
                  <a:cubicBezTo>
                    <a:pt x="258" y="120"/>
                    <a:pt x="257" y="120"/>
                    <a:pt x="256" y="120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56" y="120"/>
                    <a:pt x="254" y="120"/>
                    <a:pt x="252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33" y="124"/>
                    <a:pt x="214" y="126"/>
                    <a:pt x="195" y="126"/>
                  </a:cubicBezTo>
                  <a:cubicBezTo>
                    <a:pt x="134" y="126"/>
                    <a:pt x="80" y="108"/>
                    <a:pt x="47" y="81"/>
                  </a:cubicBezTo>
                  <a:close/>
                  <a:moveTo>
                    <a:pt x="257" y="152"/>
                  </a:moveTo>
                  <a:cubicBezTo>
                    <a:pt x="257" y="159"/>
                    <a:pt x="256" y="165"/>
                    <a:pt x="253" y="170"/>
                  </a:cubicBezTo>
                  <a:cubicBezTo>
                    <a:pt x="246" y="169"/>
                    <a:pt x="240" y="166"/>
                    <a:pt x="236" y="163"/>
                  </a:cubicBezTo>
                  <a:cubicBezTo>
                    <a:pt x="234" y="161"/>
                    <a:pt x="233" y="160"/>
                    <a:pt x="231" y="159"/>
                  </a:cubicBezTo>
                  <a:cubicBezTo>
                    <a:pt x="233" y="157"/>
                    <a:pt x="235" y="155"/>
                    <a:pt x="237" y="153"/>
                  </a:cubicBezTo>
                  <a:cubicBezTo>
                    <a:pt x="241" y="148"/>
                    <a:pt x="245" y="140"/>
                    <a:pt x="247" y="130"/>
                  </a:cubicBezTo>
                  <a:cubicBezTo>
                    <a:pt x="249" y="130"/>
                    <a:pt x="251" y="129"/>
                    <a:pt x="252" y="129"/>
                  </a:cubicBezTo>
                  <a:cubicBezTo>
                    <a:pt x="253" y="129"/>
                    <a:pt x="253" y="129"/>
                    <a:pt x="254" y="129"/>
                  </a:cubicBezTo>
                  <a:cubicBezTo>
                    <a:pt x="255" y="134"/>
                    <a:pt x="257" y="143"/>
                    <a:pt x="257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</p:grpSp>
      <p:grpSp>
        <p:nvGrpSpPr>
          <p:cNvPr id="449" name="Группа 448"/>
          <p:cNvGrpSpPr/>
          <p:nvPr/>
        </p:nvGrpSpPr>
        <p:grpSpPr>
          <a:xfrm>
            <a:off x="9505162" y="6023441"/>
            <a:ext cx="326734" cy="264707"/>
            <a:chOff x="6116638" y="355600"/>
            <a:chExt cx="1312862" cy="1063626"/>
          </a:xfrm>
          <a:solidFill>
            <a:schemeClr val="bg1"/>
          </a:solidFill>
        </p:grpSpPr>
        <p:sp>
          <p:nvSpPr>
            <p:cNvPr id="446" name="Freeform 102"/>
            <p:cNvSpPr>
              <a:spLocks noEditPoints="1"/>
            </p:cNvSpPr>
            <p:nvPr/>
          </p:nvSpPr>
          <p:spPr bwMode="auto">
            <a:xfrm>
              <a:off x="6332538" y="355600"/>
              <a:ext cx="1096962" cy="915988"/>
            </a:xfrm>
            <a:custGeom>
              <a:avLst/>
              <a:gdLst>
                <a:gd name="T0" fmla="*/ 252 w 290"/>
                <a:gd name="T1" fmla="*/ 34 h 242"/>
                <a:gd name="T2" fmla="*/ 206 w 290"/>
                <a:gd name="T3" fmla="*/ 34 h 242"/>
                <a:gd name="T4" fmla="*/ 206 w 290"/>
                <a:gd name="T5" fmla="*/ 18 h 242"/>
                <a:gd name="T6" fmla="*/ 188 w 290"/>
                <a:gd name="T7" fmla="*/ 0 h 242"/>
                <a:gd name="T8" fmla="*/ 102 w 290"/>
                <a:gd name="T9" fmla="*/ 0 h 242"/>
                <a:gd name="T10" fmla="*/ 85 w 290"/>
                <a:gd name="T11" fmla="*/ 18 h 242"/>
                <a:gd name="T12" fmla="*/ 85 w 290"/>
                <a:gd name="T13" fmla="*/ 34 h 242"/>
                <a:gd name="T14" fmla="*/ 38 w 290"/>
                <a:gd name="T15" fmla="*/ 34 h 242"/>
                <a:gd name="T16" fmla="*/ 0 w 290"/>
                <a:gd name="T17" fmla="*/ 72 h 242"/>
                <a:gd name="T18" fmla="*/ 0 w 290"/>
                <a:gd name="T19" fmla="*/ 115 h 242"/>
                <a:gd name="T20" fmla="*/ 3 w 290"/>
                <a:gd name="T21" fmla="*/ 115 h 242"/>
                <a:gd name="T22" fmla="*/ 8 w 290"/>
                <a:gd name="T23" fmla="*/ 115 h 242"/>
                <a:gd name="T24" fmla="*/ 8 w 290"/>
                <a:gd name="T25" fmla="*/ 72 h 242"/>
                <a:gd name="T26" fmla="*/ 17 w 290"/>
                <a:gd name="T27" fmla="*/ 51 h 242"/>
                <a:gd name="T28" fmla="*/ 38 w 290"/>
                <a:gd name="T29" fmla="*/ 42 h 242"/>
                <a:gd name="T30" fmla="*/ 252 w 290"/>
                <a:gd name="T31" fmla="*/ 42 h 242"/>
                <a:gd name="T32" fmla="*/ 273 w 290"/>
                <a:gd name="T33" fmla="*/ 51 h 242"/>
                <a:gd name="T34" fmla="*/ 282 w 290"/>
                <a:gd name="T35" fmla="*/ 72 h 242"/>
                <a:gd name="T36" fmla="*/ 282 w 290"/>
                <a:gd name="T37" fmla="*/ 204 h 242"/>
                <a:gd name="T38" fmla="*/ 273 w 290"/>
                <a:gd name="T39" fmla="*/ 225 h 242"/>
                <a:gd name="T40" fmla="*/ 252 w 290"/>
                <a:gd name="T41" fmla="*/ 234 h 242"/>
                <a:gd name="T42" fmla="*/ 173 w 290"/>
                <a:gd name="T43" fmla="*/ 234 h 242"/>
                <a:gd name="T44" fmla="*/ 173 w 290"/>
                <a:gd name="T45" fmla="*/ 242 h 242"/>
                <a:gd name="T46" fmla="*/ 252 w 290"/>
                <a:gd name="T47" fmla="*/ 242 h 242"/>
                <a:gd name="T48" fmla="*/ 290 w 290"/>
                <a:gd name="T49" fmla="*/ 204 h 242"/>
                <a:gd name="T50" fmla="*/ 290 w 290"/>
                <a:gd name="T51" fmla="*/ 72 h 242"/>
                <a:gd name="T52" fmla="*/ 252 w 290"/>
                <a:gd name="T53" fmla="*/ 34 h 242"/>
                <a:gd name="T54" fmla="*/ 93 w 290"/>
                <a:gd name="T55" fmla="*/ 18 h 242"/>
                <a:gd name="T56" fmla="*/ 102 w 290"/>
                <a:gd name="T57" fmla="*/ 8 h 242"/>
                <a:gd name="T58" fmla="*/ 188 w 290"/>
                <a:gd name="T59" fmla="*/ 8 h 242"/>
                <a:gd name="T60" fmla="*/ 198 w 290"/>
                <a:gd name="T61" fmla="*/ 18 h 242"/>
                <a:gd name="T62" fmla="*/ 198 w 290"/>
                <a:gd name="T63" fmla="*/ 34 h 242"/>
                <a:gd name="T64" fmla="*/ 93 w 290"/>
                <a:gd name="T65" fmla="*/ 34 h 242"/>
                <a:gd name="T66" fmla="*/ 93 w 290"/>
                <a:gd name="T67" fmla="*/ 1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0" h="242">
                  <a:moveTo>
                    <a:pt x="252" y="34"/>
                  </a:moveTo>
                  <a:cubicBezTo>
                    <a:pt x="206" y="34"/>
                    <a:pt x="206" y="34"/>
                    <a:pt x="206" y="34"/>
                  </a:cubicBezTo>
                  <a:cubicBezTo>
                    <a:pt x="206" y="18"/>
                    <a:pt x="206" y="18"/>
                    <a:pt x="206" y="18"/>
                  </a:cubicBezTo>
                  <a:cubicBezTo>
                    <a:pt x="206" y="8"/>
                    <a:pt x="198" y="0"/>
                    <a:pt x="188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3" y="0"/>
                    <a:pt x="85" y="8"/>
                    <a:pt x="85" y="18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17" y="34"/>
                    <a:pt x="0" y="51"/>
                    <a:pt x="0" y="7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5"/>
                    <a:pt x="2" y="115"/>
                    <a:pt x="3" y="115"/>
                  </a:cubicBezTo>
                  <a:cubicBezTo>
                    <a:pt x="5" y="115"/>
                    <a:pt x="6" y="115"/>
                    <a:pt x="8" y="115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64"/>
                    <a:pt x="11" y="56"/>
                    <a:pt x="17" y="51"/>
                  </a:cubicBezTo>
                  <a:cubicBezTo>
                    <a:pt x="22" y="45"/>
                    <a:pt x="30" y="42"/>
                    <a:pt x="38" y="42"/>
                  </a:cubicBezTo>
                  <a:cubicBezTo>
                    <a:pt x="252" y="42"/>
                    <a:pt x="252" y="42"/>
                    <a:pt x="252" y="42"/>
                  </a:cubicBezTo>
                  <a:cubicBezTo>
                    <a:pt x="260" y="42"/>
                    <a:pt x="268" y="45"/>
                    <a:pt x="273" y="51"/>
                  </a:cubicBezTo>
                  <a:cubicBezTo>
                    <a:pt x="279" y="56"/>
                    <a:pt x="282" y="64"/>
                    <a:pt x="282" y="72"/>
                  </a:cubicBezTo>
                  <a:cubicBezTo>
                    <a:pt x="282" y="204"/>
                    <a:pt x="282" y="204"/>
                    <a:pt x="282" y="204"/>
                  </a:cubicBezTo>
                  <a:cubicBezTo>
                    <a:pt x="282" y="212"/>
                    <a:pt x="279" y="220"/>
                    <a:pt x="273" y="225"/>
                  </a:cubicBezTo>
                  <a:cubicBezTo>
                    <a:pt x="268" y="231"/>
                    <a:pt x="260" y="234"/>
                    <a:pt x="252" y="234"/>
                  </a:cubicBezTo>
                  <a:cubicBezTo>
                    <a:pt x="173" y="234"/>
                    <a:pt x="173" y="234"/>
                    <a:pt x="173" y="234"/>
                  </a:cubicBezTo>
                  <a:cubicBezTo>
                    <a:pt x="173" y="237"/>
                    <a:pt x="173" y="239"/>
                    <a:pt x="173" y="242"/>
                  </a:cubicBezTo>
                  <a:cubicBezTo>
                    <a:pt x="252" y="242"/>
                    <a:pt x="252" y="242"/>
                    <a:pt x="252" y="242"/>
                  </a:cubicBezTo>
                  <a:cubicBezTo>
                    <a:pt x="273" y="242"/>
                    <a:pt x="290" y="225"/>
                    <a:pt x="290" y="204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290" y="51"/>
                    <a:pt x="273" y="34"/>
                    <a:pt x="252" y="34"/>
                  </a:cubicBezTo>
                  <a:close/>
                  <a:moveTo>
                    <a:pt x="93" y="18"/>
                  </a:moveTo>
                  <a:cubicBezTo>
                    <a:pt x="93" y="13"/>
                    <a:pt x="97" y="8"/>
                    <a:pt x="102" y="8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94" y="8"/>
                    <a:pt x="198" y="13"/>
                    <a:pt x="198" y="1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93" y="34"/>
                    <a:pt x="93" y="34"/>
                    <a:pt x="93" y="34"/>
                  </a:cubicBezTo>
                  <a:lnTo>
                    <a:pt x="9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447" name="Freeform 103"/>
            <p:cNvSpPr>
              <a:spLocks noEditPoints="1"/>
            </p:cNvSpPr>
            <p:nvPr/>
          </p:nvSpPr>
          <p:spPr bwMode="auto">
            <a:xfrm>
              <a:off x="6543675" y="912813"/>
              <a:ext cx="457200" cy="506413"/>
            </a:xfrm>
            <a:custGeom>
              <a:avLst/>
              <a:gdLst>
                <a:gd name="T0" fmla="*/ 116 w 121"/>
                <a:gd name="T1" fmla="*/ 18 h 134"/>
                <a:gd name="T2" fmla="*/ 94 w 121"/>
                <a:gd name="T3" fmla="*/ 5 h 134"/>
                <a:gd name="T4" fmla="*/ 61 w 121"/>
                <a:gd name="T5" fmla="*/ 0 h 134"/>
                <a:gd name="T6" fmla="*/ 19 w 121"/>
                <a:gd name="T7" fmla="*/ 8 h 134"/>
                <a:gd name="T8" fmla="*/ 6 w 121"/>
                <a:gd name="T9" fmla="*/ 18 h 134"/>
                <a:gd name="T10" fmla="*/ 0 w 121"/>
                <a:gd name="T11" fmla="*/ 31 h 134"/>
                <a:gd name="T12" fmla="*/ 0 w 121"/>
                <a:gd name="T13" fmla="*/ 67 h 134"/>
                <a:gd name="T14" fmla="*/ 0 w 121"/>
                <a:gd name="T15" fmla="*/ 67 h 134"/>
                <a:gd name="T16" fmla="*/ 0 w 121"/>
                <a:gd name="T17" fmla="*/ 103 h 134"/>
                <a:gd name="T18" fmla="*/ 6 w 121"/>
                <a:gd name="T19" fmla="*/ 116 h 134"/>
                <a:gd name="T20" fmla="*/ 28 w 121"/>
                <a:gd name="T21" fmla="*/ 129 h 134"/>
                <a:gd name="T22" fmla="*/ 61 w 121"/>
                <a:gd name="T23" fmla="*/ 134 h 134"/>
                <a:gd name="T24" fmla="*/ 102 w 121"/>
                <a:gd name="T25" fmla="*/ 126 h 134"/>
                <a:gd name="T26" fmla="*/ 116 w 121"/>
                <a:gd name="T27" fmla="*/ 116 h 134"/>
                <a:gd name="T28" fmla="*/ 121 w 121"/>
                <a:gd name="T29" fmla="*/ 103 h 134"/>
                <a:gd name="T30" fmla="*/ 121 w 121"/>
                <a:gd name="T31" fmla="*/ 80 h 134"/>
                <a:gd name="T32" fmla="*/ 121 w 121"/>
                <a:gd name="T33" fmla="*/ 67 h 134"/>
                <a:gd name="T34" fmla="*/ 121 w 121"/>
                <a:gd name="T35" fmla="*/ 67 h 134"/>
                <a:gd name="T36" fmla="*/ 121 w 121"/>
                <a:gd name="T37" fmla="*/ 43 h 134"/>
                <a:gd name="T38" fmla="*/ 121 w 121"/>
                <a:gd name="T39" fmla="*/ 31 h 134"/>
                <a:gd name="T40" fmla="*/ 116 w 121"/>
                <a:gd name="T41" fmla="*/ 18 h 134"/>
                <a:gd name="T42" fmla="*/ 113 w 121"/>
                <a:gd name="T43" fmla="*/ 67 h 134"/>
                <a:gd name="T44" fmla="*/ 113 w 121"/>
                <a:gd name="T45" fmla="*/ 67 h 134"/>
                <a:gd name="T46" fmla="*/ 110 w 121"/>
                <a:gd name="T47" fmla="*/ 75 h 134"/>
                <a:gd name="T48" fmla="*/ 91 w 121"/>
                <a:gd name="T49" fmla="*/ 85 h 134"/>
                <a:gd name="T50" fmla="*/ 61 w 121"/>
                <a:gd name="T51" fmla="*/ 90 h 134"/>
                <a:gd name="T52" fmla="*/ 23 w 121"/>
                <a:gd name="T53" fmla="*/ 82 h 134"/>
                <a:gd name="T54" fmla="*/ 12 w 121"/>
                <a:gd name="T55" fmla="*/ 75 h 134"/>
                <a:gd name="T56" fmla="*/ 8 w 121"/>
                <a:gd name="T57" fmla="*/ 67 h 134"/>
                <a:gd name="T58" fmla="*/ 8 w 121"/>
                <a:gd name="T59" fmla="*/ 67 h 134"/>
                <a:gd name="T60" fmla="*/ 8 w 121"/>
                <a:gd name="T61" fmla="*/ 46 h 134"/>
                <a:gd name="T62" fmla="*/ 28 w 121"/>
                <a:gd name="T63" fmla="*/ 56 h 134"/>
                <a:gd name="T64" fmla="*/ 61 w 121"/>
                <a:gd name="T65" fmla="*/ 61 h 134"/>
                <a:gd name="T66" fmla="*/ 102 w 121"/>
                <a:gd name="T67" fmla="*/ 53 h 134"/>
                <a:gd name="T68" fmla="*/ 113 w 121"/>
                <a:gd name="T69" fmla="*/ 46 h 134"/>
                <a:gd name="T70" fmla="*/ 113 w 121"/>
                <a:gd name="T71" fmla="*/ 67 h 134"/>
                <a:gd name="T72" fmla="*/ 12 w 121"/>
                <a:gd name="T73" fmla="*/ 23 h 134"/>
                <a:gd name="T74" fmla="*/ 30 w 121"/>
                <a:gd name="T75" fmla="*/ 12 h 134"/>
                <a:gd name="T76" fmla="*/ 61 w 121"/>
                <a:gd name="T77" fmla="*/ 8 h 134"/>
                <a:gd name="T78" fmla="*/ 99 w 121"/>
                <a:gd name="T79" fmla="*/ 15 h 134"/>
                <a:gd name="T80" fmla="*/ 110 w 121"/>
                <a:gd name="T81" fmla="*/ 23 h 134"/>
                <a:gd name="T82" fmla="*/ 113 w 121"/>
                <a:gd name="T83" fmla="*/ 31 h 134"/>
                <a:gd name="T84" fmla="*/ 110 w 121"/>
                <a:gd name="T85" fmla="*/ 38 h 134"/>
                <a:gd name="T86" fmla="*/ 91 w 121"/>
                <a:gd name="T87" fmla="*/ 49 h 134"/>
                <a:gd name="T88" fmla="*/ 61 w 121"/>
                <a:gd name="T89" fmla="*/ 53 h 134"/>
                <a:gd name="T90" fmla="*/ 23 w 121"/>
                <a:gd name="T91" fmla="*/ 46 h 134"/>
                <a:gd name="T92" fmla="*/ 12 w 121"/>
                <a:gd name="T93" fmla="*/ 38 h 134"/>
                <a:gd name="T94" fmla="*/ 8 w 121"/>
                <a:gd name="T95" fmla="*/ 31 h 134"/>
                <a:gd name="T96" fmla="*/ 12 w 121"/>
                <a:gd name="T97" fmla="*/ 23 h 134"/>
                <a:gd name="T98" fmla="*/ 110 w 121"/>
                <a:gd name="T99" fmla="*/ 111 h 134"/>
                <a:gd name="T100" fmla="*/ 91 w 121"/>
                <a:gd name="T101" fmla="*/ 122 h 134"/>
                <a:gd name="T102" fmla="*/ 61 w 121"/>
                <a:gd name="T103" fmla="*/ 126 h 134"/>
                <a:gd name="T104" fmla="*/ 23 w 121"/>
                <a:gd name="T105" fmla="*/ 119 h 134"/>
                <a:gd name="T106" fmla="*/ 12 w 121"/>
                <a:gd name="T107" fmla="*/ 111 h 134"/>
                <a:gd name="T108" fmla="*/ 8 w 121"/>
                <a:gd name="T109" fmla="*/ 103 h 134"/>
                <a:gd name="T110" fmla="*/ 8 w 121"/>
                <a:gd name="T111" fmla="*/ 83 h 134"/>
                <a:gd name="T112" fmla="*/ 28 w 121"/>
                <a:gd name="T113" fmla="*/ 93 h 134"/>
                <a:gd name="T114" fmla="*/ 61 w 121"/>
                <a:gd name="T115" fmla="*/ 98 h 134"/>
                <a:gd name="T116" fmla="*/ 102 w 121"/>
                <a:gd name="T117" fmla="*/ 89 h 134"/>
                <a:gd name="T118" fmla="*/ 113 w 121"/>
                <a:gd name="T119" fmla="*/ 83 h 134"/>
                <a:gd name="T120" fmla="*/ 113 w 121"/>
                <a:gd name="T121" fmla="*/ 103 h 134"/>
                <a:gd name="T122" fmla="*/ 110 w 121"/>
                <a:gd name="T123" fmla="*/ 11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" h="134">
                  <a:moveTo>
                    <a:pt x="116" y="18"/>
                  </a:moveTo>
                  <a:cubicBezTo>
                    <a:pt x="111" y="12"/>
                    <a:pt x="103" y="8"/>
                    <a:pt x="94" y="5"/>
                  </a:cubicBezTo>
                  <a:cubicBezTo>
                    <a:pt x="84" y="2"/>
                    <a:pt x="73" y="0"/>
                    <a:pt x="61" y="0"/>
                  </a:cubicBezTo>
                  <a:cubicBezTo>
                    <a:pt x="45" y="0"/>
                    <a:pt x="30" y="3"/>
                    <a:pt x="19" y="8"/>
                  </a:cubicBezTo>
                  <a:cubicBezTo>
                    <a:pt x="14" y="11"/>
                    <a:pt x="9" y="14"/>
                    <a:pt x="6" y="18"/>
                  </a:cubicBezTo>
                  <a:cubicBezTo>
                    <a:pt x="2" y="21"/>
                    <a:pt x="0" y="26"/>
                    <a:pt x="0" y="31"/>
                  </a:cubicBezTo>
                  <a:cubicBezTo>
                    <a:pt x="0" y="31"/>
                    <a:pt x="0" y="52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9"/>
                    <a:pt x="0" y="89"/>
                    <a:pt x="0" y="103"/>
                  </a:cubicBezTo>
                  <a:cubicBezTo>
                    <a:pt x="0" y="108"/>
                    <a:pt x="2" y="113"/>
                    <a:pt x="6" y="116"/>
                  </a:cubicBezTo>
                  <a:cubicBezTo>
                    <a:pt x="11" y="122"/>
                    <a:pt x="19" y="126"/>
                    <a:pt x="28" y="129"/>
                  </a:cubicBezTo>
                  <a:cubicBezTo>
                    <a:pt x="37" y="132"/>
                    <a:pt x="49" y="134"/>
                    <a:pt x="61" y="134"/>
                  </a:cubicBezTo>
                  <a:cubicBezTo>
                    <a:pt x="77" y="134"/>
                    <a:pt x="92" y="131"/>
                    <a:pt x="102" y="126"/>
                  </a:cubicBezTo>
                  <a:cubicBezTo>
                    <a:pt x="108" y="123"/>
                    <a:pt x="112" y="120"/>
                    <a:pt x="116" y="116"/>
                  </a:cubicBezTo>
                  <a:cubicBezTo>
                    <a:pt x="119" y="113"/>
                    <a:pt x="121" y="108"/>
                    <a:pt x="121" y="103"/>
                  </a:cubicBezTo>
                  <a:cubicBezTo>
                    <a:pt x="121" y="96"/>
                    <a:pt x="121" y="87"/>
                    <a:pt x="121" y="80"/>
                  </a:cubicBezTo>
                  <a:cubicBezTo>
                    <a:pt x="121" y="73"/>
                    <a:pt x="121" y="68"/>
                    <a:pt x="121" y="67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21" y="60"/>
                    <a:pt x="121" y="51"/>
                    <a:pt x="121" y="43"/>
                  </a:cubicBezTo>
                  <a:cubicBezTo>
                    <a:pt x="121" y="36"/>
                    <a:pt x="121" y="31"/>
                    <a:pt x="121" y="31"/>
                  </a:cubicBezTo>
                  <a:cubicBezTo>
                    <a:pt x="121" y="26"/>
                    <a:pt x="119" y="21"/>
                    <a:pt x="116" y="18"/>
                  </a:cubicBezTo>
                  <a:close/>
                  <a:moveTo>
                    <a:pt x="113" y="67"/>
                  </a:moveTo>
                  <a:cubicBezTo>
                    <a:pt x="113" y="67"/>
                    <a:pt x="113" y="67"/>
                    <a:pt x="113" y="67"/>
                  </a:cubicBezTo>
                  <a:cubicBezTo>
                    <a:pt x="113" y="70"/>
                    <a:pt x="112" y="72"/>
                    <a:pt x="110" y="75"/>
                  </a:cubicBezTo>
                  <a:cubicBezTo>
                    <a:pt x="106" y="79"/>
                    <a:pt x="100" y="83"/>
                    <a:pt x="91" y="85"/>
                  </a:cubicBezTo>
                  <a:cubicBezTo>
                    <a:pt x="83" y="88"/>
                    <a:pt x="72" y="90"/>
                    <a:pt x="61" y="90"/>
                  </a:cubicBezTo>
                  <a:cubicBezTo>
                    <a:pt x="46" y="90"/>
                    <a:pt x="32" y="87"/>
                    <a:pt x="23" y="82"/>
                  </a:cubicBezTo>
                  <a:cubicBezTo>
                    <a:pt x="18" y="80"/>
                    <a:pt x="14" y="77"/>
                    <a:pt x="12" y="75"/>
                  </a:cubicBezTo>
                  <a:cubicBezTo>
                    <a:pt x="9" y="72"/>
                    <a:pt x="8" y="70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0"/>
                    <a:pt x="8" y="53"/>
                    <a:pt x="8" y="46"/>
                  </a:cubicBezTo>
                  <a:cubicBezTo>
                    <a:pt x="13" y="50"/>
                    <a:pt x="20" y="54"/>
                    <a:pt x="28" y="56"/>
                  </a:cubicBezTo>
                  <a:cubicBezTo>
                    <a:pt x="37" y="59"/>
                    <a:pt x="49" y="61"/>
                    <a:pt x="61" y="61"/>
                  </a:cubicBezTo>
                  <a:cubicBezTo>
                    <a:pt x="77" y="61"/>
                    <a:pt x="92" y="58"/>
                    <a:pt x="102" y="53"/>
                  </a:cubicBezTo>
                  <a:cubicBezTo>
                    <a:pt x="107" y="51"/>
                    <a:pt x="110" y="49"/>
                    <a:pt x="113" y="46"/>
                  </a:cubicBezTo>
                  <a:cubicBezTo>
                    <a:pt x="113" y="53"/>
                    <a:pt x="113" y="60"/>
                    <a:pt x="113" y="67"/>
                  </a:cubicBezTo>
                  <a:close/>
                  <a:moveTo>
                    <a:pt x="12" y="23"/>
                  </a:moveTo>
                  <a:cubicBezTo>
                    <a:pt x="15" y="19"/>
                    <a:pt x="22" y="15"/>
                    <a:pt x="30" y="12"/>
                  </a:cubicBezTo>
                  <a:cubicBezTo>
                    <a:pt x="39" y="10"/>
                    <a:pt x="49" y="8"/>
                    <a:pt x="61" y="8"/>
                  </a:cubicBezTo>
                  <a:cubicBezTo>
                    <a:pt x="76" y="8"/>
                    <a:pt x="90" y="11"/>
                    <a:pt x="99" y="15"/>
                  </a:cubicBezTo>
                  <a:cubicBezTo>
                    <a:pt x="104" y="18"/>
                    <a:pt x="108" y="20"/>
                    <a:pt x="110" y="23"/>
                  </a:cubicBezTo>
                  <a:cubicBezTo>
                    <a:pt x="112" y="26"/>
                    <a:pt x="113" y="28"/>
                    <a:pt x="113" y="31"/>
                  </a:cubicBezTo>
                  <a:cubicBezTo>
                    <a:pt x="113" y="33"/>
                    <a:pt x="112" y="36"/>
                    <a:pt x="110" y="38"/>
                  </a:cubicBezTo>
                  <a:cubicBezTo>
                    <a:pt x="106" y="42"/>
                    <a:pt x="100" y="46"/>
                    <a:pt x="91" y="49"/>
                  </a:cubicBezTo>
                  <a:cubicBezTo>
                    <a:pt x="83" y="51"/>
                    <a:pt x="72" y="53"/>
                    <a:pt x="61" y="53"/>
                  </a:cubicBezTo>
                  <a:cubicBezTo>
                    <a:pt x="46" y="53"/>
                    <a:pt x="32" y="50"/>
                    <a:pt x="23" y="46"/>
                  </a:cubicBezTo>
                  <a:cubicBezTo>
                    <a:pt x="18" y="43"/>
                    <a:pt x="14" y="41"/>
                    <a:pt x="12" y="38"/>
                  </a:cubicBezTo>
                  <a:cubicBezTo>
                    <a:pt x="9" y="36"/>
                    <a:pt x="8" y="33"/>
                    <a:pt x="8" y="31"/>
                  </a:cubicBezTo>
                  <a:cubicBezTo>
                    <a:pt x="8" y="28"/>
                    <a:pt x="9" y="26"/>
                    <a:pt x="12" y="23"/>
                  </a:cubicBezTo>
                  <a:close/>
                  <a:moveTo>
                    <a:pt x="110" y="111"/>
                  </a:moveTo>
                  <a:cubicBezTo>
                    <a:pt x="106" y="115"/>
                    <a:pt x="100" y="119"/>
                    <a:pt x="91" y="122"/>
                  </a:cubicBezTo>
                  <a:cubicBezTo>
                    <a:pt x="83" y="124"/>
                    <a:pt x="72" y="126"/>
                    <a:pt x="61" y="126"/>
                  </a:cubicBezTo>
                  <a:cubicBezTo>
                    <a:pt x="46" y="126"/>
                    <a:pt x="32" y="123"/>
                    <a:pt x="23" y="119"/>
                  </a:cubicBezTo>
                  <a:cubicBezTo>
                    <a:pt x="18" y="116"/>
                    <a:pt x="14" y="114"/>
                    <a:pt x="12" y="111"/>
                  </a:cubicBezTo>
                  <a:cubicBezTo>
                    <a:pt x="9" y="108"/>
                    <a:pt x="8" y="106"/>
                    <a:pt x="8" y="103"/>
                  </a:cubicBezTo>
                  <a:cubicBezTo>
                    <a:pt x="8" y="97"/>
                    <a:pt x="8" y="89"/>
                    <a:pt x="8" y="83"/>
                  </a:cubicBezTo>
                  <a:cubicBezTo>
                    <a:pt x="13" y="87"/>
                    <a:pt x="20" y="90"/>
                    <a:pt x="28" y="93"/>
                  </a:cubicBezTo>
                  <a:cubicBezTo>
                    <a:pt x="37" y="96"/>
                    <a:pt x="49" y="98"/>
                    <a:pt x="61" y="98"/>
                  </a:cubicBezTo>
                  <a:cubicBezTo>
                    <a:pt x="77" y="98"/>
                    <a:pt x="92" y="95"/>
                    <a:pt x="102" y="89"/>
                  </a:cubicBezTo>
                  <a:cubicBezTo>
                    <a:pt x="107" y="87"/>
                    <a:pt x="110" y="85"/>
                    <a:pt x="113" y="83"/>
                  </a:cubicBezTo>
                  <a:cubicBezTo>
                    <a:pt x="113" y="89"/>
                    <a:pt x="113" y="97"/>
                    <a:pt x="113" y="103"/>
                  </a:cubicBezTo>
                  <a:cubicBezTo>
                    <a:pt x="113" y="106"/>
                    <a:pt x="112" y="108"/>
                    <a:pt x="11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448" name="Freeform 104"/>
            <p:cNvSpPr>
              <a:spLocks noEditPoints="1"/>
            </p:cNvSpPr>
            <p:nvPr/>
          </p:nvSpPr>
          <p:spPr bwMode="auto">
            <a:xfrm>
              <a:off x="6116638" y="776288"/>
              <a:ext cx="457200" cy="642938"/>
            </a:xfrm>
            <a:custGeom>
              <a:avLst/>
              <a:gdLst>
                <a:gd name="T0" fmla="*/ 93 w 121"/>
                <a:gd name="T1" fmla="*/ 4 h 170"/>
                <a:gd name="T2" fmla="*/ 19 w 121"/>
                <a:gd name="T3" fmla="*/ 8 h 170"/>
                <a:gd name="T4" fmla="*/ 0 w 121"/>
                <a:gd name="T5" fmla="*/ 30 h 170"/>
                <a:gd name="T6" fmla="*/ 0 w 121"/>
                <a:gd name="T7" fmla="*/ 103 h 170"/>
                <a:gd name="T8" fmla="*/ 0 w 121"/>
                <a:gd name="T9" fmla="*/ 139 h 170"/>
                <a:gd name="T10" fmla="*/ 27 w 121"/>
                <a:gd name="T11" fmla="*/ 165 h 170"/>
                <a:gd name="T12" fmla="*/ 102 w 121"/>
                <a:gd name="T13" fmla="*/ 162 h 170"/>
                <a:gd name="T14" fmla="*/ 121 w 121"/>
                <a:gd name="T15" fmla="*/ 139 h 170"/>
                <a:gd name="T16" fmla="*/ 121 w 121"/>
                <a:gd name="T17" fmla="*/ 103 h 170"/>
                <a:gd name="T18" fmla="*/ 121 w 121"/>
                <a:gd name="T19" fmla="*/ 79 h 170"/>
                <a:gd name="T20" fmla="*/ 121 w 121"/>
                <a:gd name="T21" fmla="*/ 43 h 170"/>
                <a:gd name="T22" fmla="*/ 115 w 121"/>
                <a:gd name="T23" fmla="*/ 17 h 170"/>
                <a:gd name="T24" fmla="*/ 113 w 121"/>
                <a:gd name="T25" fmla="*/ 103 h 170"/>
                <a:gd name="T26" fmla="*/ 91 w 121"/>
                <a:gd name="T27" fmla="*/ 121 h 170"/>
                <a:gd name="T28" fmla="*/ 22 w 121"/>
                <a:gd name="T29" fmla="*/ 118 h 170"/>
                <a:gd name="T30" fmla="*/ 8 w 121"/>
                <a:gd name="T31" fmla="*/ 103 h 170"/>
                <a:gd name="T32" fmla="*/ 8 w 121"/>
                <a:gd name="T33" fmla="*/ 82 h 170"/>
                <a:gd name="T34" fmla="*/ 60 w 121"/>
                <a:gd name="T35" fmla="*/ 97 h 170"/>
                <a:gd name="T36" fmla="*/ 113 w 121"/>
                <a:gd name="T37" fmla="*/ 82 h 170"/>
                <a:gd name="T38" fmla="*/ 113 w 121"/>
                <a:gd name="T39" fmla="*/ 67 h 170"/>
                <a:gd name="T40" fmla="*/ 91 w 121"/>
                <a:gd name="T41" fmla="*/ 85 h 170"/>
                <a:gd name="T42" fmla="*/ 22 w 121"/>
                <a:gd name="T43" fmla="*/ 82 h 170"/>
                <a:gd name="T44" fmla="*/ 8 w 121"/>
                <a:gd name="T45" fmla="*/ 67 h 170"/>
                <a:gd name="T46" fmla="*/ 27 w 121"/>
                <a:gd name="T47" fmla="*/ 56 h 170"/>
                <a:gd name="T48" fmla="*/ 102 w 121"/>
                <a:gd name="T49" fmla="*/ 52 h 170"/>
                <a:gd name="T50" fmla="*/ 113 w 121"/>
                <a:gd name="T51" fmla="*/ 67 h 170"/>
                <a:gd name="T52" fmla="*/ 30 w 121"/>
                <a:gd name="T53" fmla="*/ 12 h 170"/>
                <a:gd name="T54" fmla="*/ 99 w 121"/>
                <a:gd name="T55" fmla="*/ 15 h 170"/>
                <a:gd name="T56" fmla="*/ 113 w 121"/>
                <a:gd name="T57" fmla="*/ 30 h 170"/>
                <a:gd name="T58" fmla="*/ 91 w 121"/>
                <a:gd name="T59" fmla="*/ 48 h 170"/>
                <a:gd name="T60" fmla="*/ 22 w 121"/>
                <a:gd name="T61" fmla="*/ 45 h 170"/>
                <a:gd name="T62" fmla="*/ 8 w 121"/>
                <a:gd name="T63" fmla="*/ 30 h 170"/>
                <a:gd name="T64" fmla="*/ 109 w 121"/>
                <a:gd name="T65" fmla="*/ 147 h 170"/>
                <a:gd name="T66" fmla="*/ 60 w 121"/>
                <a:gd name="T67" fmla="*/ 162 h 170"/>
                <a:gd name="T68" fmla="*/ 11 w 121"/>
                <a:gd name="T69" fmla="*/ 147 h 170"/>
                <a:gd name="T70" fmla="*/ 8 w 121"/>
                <a:gd name="T71" fmla="*/ 119 h 170"/>
                <a:gd name="T72" fmla="*/ 60 w 121"/>
                <a:gd name="T73" fmla="*/ 134 h 170"/>
                <a:gd name="T74" fmla="*/ 113 w 121"/>
                <a:gd name="T75" fmla="*/ 119 h 170"/>
                <a:gd name="T76" fmla="*/ 109 w 121"/>
                <a:gd name="T77" fmla="*/ 14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70">
                  <a:moveTo>
                    <a:pt x="115" y="17"/>
                  </a:moveTo>
                  <a:cubicBezTo>
                    <a:pt x="110" y="12"/>
                    <a:pt x="103" y="7"/>
                    <a:pt x="93" y="4"/>
                  </a:cubicBezTo>
                  <a:cubicBezTo>
                    <a:pt x="84" y="1"/>
                    <a:pt x="72" y="0"/>
                    <a:pt x="60" y="0"/>
                  </a:cubicBezTo>
                  <a:cubicBezTo>
                    <a:pt x="44" y="0"/>
                    <a:pt x="30" y="3"/>
                    <a:pt x="19" y="8"/>
                  </a:cubicBezTo>
                  <a:cubicBezTo>
                    <a:pt x="13" y="10"/>
                    <a:pt x="9" y="13"/>
                    <a:pt x="5" y="17"/>
                  </a:cubicBezTo>
                  <a:cubicBezTo>
                    <a:pt x="2" y="21"/>
                    <a:pt x="0" y="25"/>
                    <a:pt x="0" y="30"/>
                  </a:cubicBezTo>
                  <a:cubicBezTo>
                    <a:pt x="0" y="30"/>
                    <a:pt x="0" y="52"/>
                    <a:pt x="0" y="67"/>
                  </a:cubicBezTo>
                  <a:cubicBezTo>
                    <a:pt x="0" y="67"/>
                    <a:pt x="0" y="88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5"/>
                    <a:pt x="0" y="125"/>
                    <a:pt x="0" y="139"/>
                  </a:cubicBezTo>
                  <a:cubicBezTo>
                    <a:pt x="0" y="144"/>
                    <a:pt x="2" y="149"/>
                    <a:pt x="5" y="152"/>
                  </a:cubicBezTo>
                  <a:cubicBezTo>
                    <a:pt x="10" y="158"/>
                    <a:pt x="18" y="162"/>
                    <a:pt x="27" y="165"/>
                  </a:cubicBezTo>
                  <a:cubicBezTo>
                    <a:pt x="37" y="168"/>
                    <a:pt x="48" y="170"/>
                    <a:pt x="60" y="170"/>
                  </a:cubicBezTo>
                  <a:cubicBezTo>
                    <a:pt x="76" y="170"/>
                    <a:pt x="91" y="167"/>
                    <a:pt x="102" y="162"/>
                  </a:cubicBezTo>
                  <a:cubicBezTo>
                    <a:pt x="107" y="159"/>
                    <a:pt x="112" y="156"/>
                    <a:pt x="115" y="152"/>
                  </a:cubicBezTo>
                  <a:cubicBezTo>
                    <a:pt x="119" y="149"/>
                    <a:pt x="121" y="144"/>
                    <a:pt x="121" y="139"/>
                  </a:cubicBezTo>
                  <a:cubicBezTo>
                    <a:pt x="121" y="132"/>
                    <a:pt x="121" y="123"/>
                    <a:pt x="121" y="116"/>
                  </a:cubicBezTo>
                  <a:cubicBezTo>
                    <a:pt x="121" y="109"/>
                    <a:pt x="121" y="104"/>
                    <a:pt x="121" y="103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21" y="96"/>
                    <a:pt x="121" y="87"/>
                    <a:pt x="121" y="79"/>
                  </a:cubicBezTo>
                  <a:cubicBezTo>
                    <a:pt x="121" y="72"/>
                    <a:pt x="121" y="67"/>
                    <a:pt x="121" y="67"/>
                  </a:cubicBezTo>
                  <a:cubicBezTo>
                    <a:pt x="121" y="59"/>
                    <a:pt x="121" y="50"/>
                    <a:pt x="121" y="43"/>
                  </a:cubicBezTo>
                  <a:cubicBezTo>
                    <a:pt x="121" y="36"/>
                    <a:pt x="121" y="30"/>
                    <a:pt x="121" y="30"/>
                  </a:cubicBezTo>
                  <a:cubicBezTo>
                    <a:pt x="121" y="25"/>
                    <a:pt x="119" y="21"/>
                    <a:pt x="115" y="17"/>
                  </a:cubicBezTo>
                  <a:close/>
                  <a:moveTo>
                    <a:pt x="113" y="103"/>
                  </a:moveTo>
                  <a:cubicBezTo>
                    <a:pt x="113" y="103"/>
                    <a:pt x="113" y="103"/>
                    <a:pt x="113" y="103"/>
                  </a:cubicBezTo>
                  <a:cubicBezTo>
                    <a:pt x="113" y="106"/>
                    <a:pt x="112" y="108"/>
                    <a:pt x="109" y="111"/>
                  </a:cubicBezTo>
                  <a:cubicBezTo>
                    <a:pt x="106" y="115"/>
                    <a:pt x="99" y="119"/>
                    <a:pt x="91" y="121"/>
                  </a:cubicBezTo>
                  <a:cubicBezTo>
                    <a:pt x="82" y="124"/>
                    <a:pt x="72" y="126"/>
                    <a:pt x="60" y="126"/>
                  </a:cubicBezTo>
                  <a:cubicBezTo>
                    <a:pt x="45" y="126"/>
                    <a:pt x="32" y="123"/>
                    <a:pt x="22" y="118"/>
                  </a:cubicBezTo>
                  <a:cubicBezTo>
                    <a:pt x="17" y="116"/>
                    <a:pt x="14" y="113"/>
                    <a:pt x="11" y="111"/>
                  </a:cubicBezTo>
                  <a:cubicBezTo>
                    <a:pt x="9" y="108"/>
                    <a:pt x="8" y="106"/>
                    <a:pt x="8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96"/>
                    <a:pt x="8" y="89"/>
                    <a:pt x="8" y="82"/>
                  </a:cubicBezTo>
                  <a:cubicBezTo>
                    <a:pt x="13" y="86"/>
                    <a:pt x="19" y="90"/>
                    <a:pt x="27" y="92"/>
                  </a:cubicBezTo>
                  <a:cubicBezTo>
                    <a:pt x="37" y="95"/>
                    <a:pt x="48" y="97"/>
                    <a:pt x="60" y="97"/>
                  </a:cubicBezTo>
                  <a:cubicBezTo>
                    <a:pt x="76" y="97"/>
                    <a:pt x="91" y="94"/>
                    <a:pt x="102" y="89"/>
                  </a:cubicBezTo>
                  <a:cubicBezTo>
                    <a:pt x="106" y="87"/>
                    <a:pt x="110" y="85"/>
                    <a:pt x="113" y="82"/>
                  </a:cubicBezTo>
                  <a:cubicBezTo>
                    <a:pt x="113" y="89"/>
                    <a:pt x="113" y="96"/>
                    <a:pt x="113" y="103"/>
                  </a:cubicBezTo>
                  <a:close/>
                  <a:moveTo>
                    <a:pt x="113" y="67"/>
                  </a:moveTo>
                  <a:cubicBezTo>
                    <a:pt x="113" y="69"/>
                    <a:pt x="112" y="72"/>
                    <a:pt x="109" y="74"/>
                  </a:cubicBezTo>
                  <a:cubicBezTo>
                    <a:pt x="106" y="78"/>
                    <a:pt x="99" y="82"/>
                    <a:pt x="91" y="85"/>
                  </a:cubicBezTo>
                  <a:cubicBezTo>
                    <a:pt x="82" y="87"/>
                    <a:pt x="72" y="89"/>
                    <a:pt x="60" y="89"/>
                  </a:cubicBezTo>
                  <a:cubicBezTo>
                    <a:pt x="45" y="89"/>
                    <a:pt x="32" y="86"/>
                    <a:pt x="22" y="82"/>
                  </a:cubicBezTo>
                  <a:cubicBezTo>
                    <a:pt x="17" y="79"/>
                    <a:pt x="14" y="77"/>
                    <a:pt x="11" y="74"/>
                  </a:cubicBezTo>
                  <a:cubicBezTo>
                    <a:pt x="9" y="72"/>
                    <a:pt x="8" y="69"/>
                    <a:pt x="8" y="67"/>
                  </a:cubicBezTo>
                  <a:cubicBezTo>
                    <a:pt x="8" y="60"/>
                    <a:pt x="8" y="52"/>
                    <a:pt x="8" y="46"/>
                  </a:cubicBezTo>
                  <a:cubicBezTo>
                    <a:pt x="13" y="50"/>
                    <a:pt x="19" y="53"/>
                    <a:pt x="27" y="56"/>
                  </a:cubicBezTo>
                  <a:cubicBezTo>
                    <a:pt x="37" y="59"/>
                    <a:pt x="48" y="61"/>
                    <a:pt x="60" y="61"/>
                  </a:cubicBezTo>
                  <a:cubicBezTo>
                    <a:pt x="76" y="61"/>
                    <a:pt x="91" y="58"/>
                    <a:pt x="102" y="52"/>
                  </a:cubicBezTo>
                  <a:cubicBezTo>
                    <a:pt x="106" y="50"/>
                    <a:pt x="110" y="48"/>
                    <a:pt x="113" y="46"/>
                  </a:cubicBezTo>
                  <a:cubicBezTo>
                    <a:pt x="113" y="52"/>
                    <a:pt x="113" y="60"/>
                    <a:pt x="113" y="67"/>
                  </a:cubicBezTo>
                  <a:close/>
                  <a:moveTo>
                    <a:pt x="11" y="22"/>
                  </a:moveTo>
                  <a:cubicBezTo>
                    <a:pt x="15" y="18"/>
                    <a:pt x="21" y="15"/>
                    <a:pt x="30" y="12"/>
                  </a:cubicBezTo>
                  <a:cubicBezTo>
                    <a:pt x="38" y="9"/>
                    <a:pt x="49" y="8"/>
                    <a:pt x="60" y="8"/>
                  </a:cubicBezTo>
                  <a:cubicBezTo>
                    <a:pt x="75" y="8"/>
                    <a:pt x="89" y="10"/>
                    <a:pt x="99" y="15"/>
                  </a:cubicBezTo>
                  <a:cubicBezTo>
                    <a:pt x="103" y="17"/>
                    <a:pt x="107" y="20"/>
                    <a:pt x="109" y="22"/>
                  </a:cubicBezTo>
                  <a:cubicBezTo>
                    <a:pt x="112" y="25"/>
                    <a:pt x="113" y="28"/>
                    <a:pt x="113" y="30"/>
                  </a:cubicBezTo>
                  <a:cubicBezTo>
                    <a:pt x="113" y="33"/>
                    <a:pt x="112" y="35"/>
                    <a:pt x="109" y="38"/>
                  </a:cubicBezTo>
                  <a:cubicBezTo>
                    <a:pt x="106" y="42"/>
                    <a:pt x="99" y="46"/>
                    <a:pt x="91" y="48"/>
                  </a:cubicBezTo>
                  <a:cubicBezTo>
                    <a:pt x="82" y="51"/>
                    <a:pt x="72" y="53"/>
                    <a:pt x="60" y="53"/>
                  </a:cubicBezTo>
                  <a:cubicBezTo>
                    <a:pt x="45" y="53"/>
                    <a:pt x="32" y="50"/>
                    <a:pt x="22" y="45"/>
                  </a:cubicBezTo>
                  <a:cubicBezTo>
                    <a:pt x="17" y="43"/>
                    <a:pt x="14" y="40"/>
                    <a:pt x="11" y="38"/>
                  </a:cubicBezTo>
                  <a:cubicBezTo>
                    <a:pt x="9" y="35"/>
                    <a:pt x="8" y="33"/>
                    <a:pt x="8" y="30"/>
                  </a:cubicBezTo>
                  <a:cubicBezTo>
                    <a:pt x="8" y="28"/>
                    <a:pt x="9" y="25"/>
                    <a:pt x="11" y="22"/>
                  </a:cubicBezTo>
                  <a:close/>
                  <a:moveTo>
                    <a:pt x="109" y="147"/>
                  </a:moveTo>
                  <a:cubicBezTo>
                    <a:pt x="106" y="151"/>
                    <a:pt x="99" y="155"/>
                    <a:pt x="91" y="158"/>
                  </a:cubicBezTo>
                  <a:cubicBezTo>
                    <a:pt x="82" y="160"/>
                    <a:pt x="72" y="162"/>
                    <a:pt x="60" y="162"/>
                  </a:cubicBezTo>
                  <a:cubicBezTo>
                    <a:pt x="45" y="162"/>
                    <a:pt x="32" y="159"/>
                    <a:pt x="22" y="155"/>
                  </a:cubicBezTo>
                  <a:cubicBezTo>
                    <a:pt x="17" y="152"/>
                    <a:pt x="14" y="150"/>
                    <a:pt x="11" y="147"/>
                  </a:cubicBezTo>
                  <a:cubicBezTo>
                    <a:pt x="9" y="144"/>
                    <a:pt x="8" y="142"/>
                    <a:pt x="8" y="139"/>
                  </a:cubicBezTo>
                  <a:cubicBezTo>
                    <a:pt x="8" y="133"/>
                    <a:pt x="8" y="125"/>
                    <a:pt x="8" y="119"/>
                  </a:cubicBezTo>
                  <a:cubicBezTo>
                    <a:pt x="13" y="123"/>
                    <a:pt x="19" y="126"/>
                    <a:pt x="27" y="129"/>
                  </a:cubicBezTo>
                  <a:cubicBezTo>
                    <a:pt x="37" y="132"/>
                    <a:pt x="48" y="134"/>
                    <a:pt x="60" y="134"/>
                  </a:cubicBezTo>
                  <a:cubicBezTo>
                    <a:pt x="76" y="134"/>
                    <a:pt x="91" y="131"/>
                    <a:pt x="102" y="125"/>
                  </a:cubicBezTo>
                  <a:cubicBezTo>
                    <a:pt x="106" y="123"/>
                    <a:pt x="110" y="121"/>
                    <a:pt x="113" y="119"/>
                  </a:cubicBezTo>
                  <a:cubicBezTo>
                    <a:pt x="113" y="125"/>
                    <a:pt x="113" y="133"/>
                    <a:pt x="113" y="139"/>
                  </a:cubicBezTo>
                  <a:cubicBezTo>
                    <a:pt x="113" y="142"/>
                    <a:pt x="112" y="144"/>
                    <a:pt x="10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</p:grpSp>
      <p:grpSp>
        <p:nvGrpSpPr>
          <p:cNvPr id="450" name="Группа 449"/>
          <p:cNvGrpSpPr/>
          <p:nvPr/>
        </p:nvGrpSpPr>
        <p:grpSpPr>
          <a:xfrm>
            <a:off x="3885142" y="4013315"/>
            <a:ext cx="421284" cy="322554"/>
            <a:chOff x="8618538" y="1944688"/>
            <a:chExt cx="1293812" cy="990601"/>
          </a:xfrm>
          <a:solidFill>
            <a:schemeClr val="bg1"/>
          </a:solidFill>
        </p:grpSpPr>
        <p:sp>
          <p:nvSpPr>
            <p:cNvPr id="451" name="Freeform 38"/>
            <p:cNvSpPr>
              <a:spLocks noEditPoints="1"/>
            </p:cNvSpPr>
            <p:nvPr/>
          </p:nvSpPr>
          <p:spPr bwMode="auto">
            <a:xfrm>
              <a:off x="9432925" y="1974851"/>
              <a:ext cx="479425" cy="960438"/>
            </a:xfrm>
            <a:custGeom>
              <a:avLst/>
              <a:gdLst>
                <a:gd name="T0" fmla="*/ 121 w 127"/>
                <a:gd name="T1" fmla="*/ 92 h 253"/>
                <a:gd name="T2" fmla="*/ 110 w 127"/>
                <a:gd name="T3" fmla="*/ 54 h 253"/>
                <a:gd name="T4" fmla="*/ 63 w 127"/>
                <a:gd name="T5" fmla="*/ 0 h 253"/>
                <a:gd name="T6" fmla="*/ 17 w 127"/>
                <a:gd name="T7" fmla="*/ 54 h 253"/>
                <a:gd name="T8" fmla="*/ 0 w 127"/>
                <a:gd name="T9" fmla="*/ 120 h 253"/>
                <a:gd name="T10" fmla="*/ 13 w 127"/>
                <a:gd name="T11" fmla="*/ 160 h 253"/>
                <a:gd name="T12" fmla="*/ 17 w 127"/>
                <a:gd name="T13" fmla="*/ 194 h 253"/>
                <a:gd name="T14" fmla="*/ 21 w 127"/>
                <a:gd name="T15" fmla="*/ 198 h 253"/>
                <a:gd name="T16" fmla="*/ 28 w 127"/>
                <a:gd name="T17" fmla="*/ 233 h 253"/>
                <a:gd name="T18" fmla="*/ 63 w 127"/>
                <a:gd name="T19" fmla="*/ 245 h 253"/>
                <a:gd name="T20" fmla="*/ 99 w 127"/>
                <a:gd name="T21" fmla="*/ 233 h 253"/>
                <a:gd name="T22" fmla="*/ 105 w 127"/>
                <a:gd name="T23" fmla="*/ 198 h 253"/>
                <a:gd name="T24" fmla="*/ 109 w 127"/>
                <a:gd name="T25" fmla="*/ 194 h 253"/>
                <a:gd name="T26" fmla="*/ 109 w 127"/>
                <a:gd name="T27" fmla="*/ 162 h 253"/>
                <a:gd name="T28" fmla="*/ 113 w 127"/>
                <a:gd name="T29" fmla="*/ 160 h 253"/>
                <a:gd name="T30" fmla="*/ 119 w 127"/>
                <a:gd name="T31" fmla="*/ 153 h 253"/>
                <a:gd name="T32" fmla="*/ 127 w 127"/>
                <a:gd name="T33" fmla="*/ 120 h 253"/>
                <a:gd name="T34" fmla="*/ 85 w 127"/>
                <a:gd name="T35" fmla="*/ 65 h 253"/>
                <a:gd name="T36" fmla="*/ 102 w 127"/>
                <a:gd name="T37" fmla="*/ 54 h 253"/>
                <a:gd name="T38" fmla="*/ 63 w 127"/>
                <a:gd name="T39" fmla="*/ 8 h 253"/>
                <a:gd name="T40" fmla="*/ 92 w 127"/>
                <a:gd name="T41" fmla="*/ 36 h 253"/>
                <a:gd name="T42" fmla="*/ 63 w 127"/>
                <a:gd name="T43" fmla="*/ 65 h 253"/>
                <a:gd name="T44" fmla="*/ 35 w 127"/>
                <a:gd name="T45" fmla="*/ 36 h 253"/>
                <a:gd name="T46" fmla="*/ 63 w 127"/>
                <a:gd name="T47" fmla="*/ 8 h 253"/>
                <a:gd name="T48" fmla="*/ 41 w 127"/>
                <a:gd name="T49" fmla="*/ 65 h 253"/>
                <a:gd name="T50" fmla="*/ 25 w 127"/>
                <a:gd name="T51" fmla="*/ 54 h 253"/>
                <a:gd name="T52" fmla="*/ 101 w 127"/>
                <a:gd name="T53" fmla="*/ 164 h 253"/>
                <a:gd name="T54" fmla="*/ 25 w 127"/>
                <a:gd name="T55" fmla="*/ 189 h 253"/>
                <a:gd name="T56" fmla="*/ 101 w 127"/>
                <a:gd name="T57" fmla="*/ 164 h 253"/>
                <a:gd name="T58" fmla="*/ 67 w 127"/>
                <a:gd name="T59" fmla="*/ 233 h 253"/>
                <a:gd name="T60" fmla="*/ 63 w 127"/>
                <a:gd name="T61" fmla="*/ 206 h 253"/>
                <a:gd name="T62" fmla="*/ 59 w 127"/>
                <a:gd name="T63" fmla="*/ 233 h 253"/>
                <a:gd name="T64" fmla="*/ 36 w 127"/>
                <a:gd name="T65" fmla="*/ 233 h 253"/>
                <a:gd name="T66" fmla="*/ 91 w 127"/>
                <a:gd name="T67" fmla="*/ 197 h 253"/>
                <a:gd name="T68" fmla="*/ 79 w 127"/>
                <a:gd name="T69" fmla="*/ 245 h 253"/>
                <a:gd name="T70" fmla="*/ 109 w 127"/>
                <a:gd name="T71" fmla="*/ 153 h 253"/>
                <a:gd name="T72" fmla="*/ 95 w 127"/>
                <a:gd name="T73" fmla="*/ 154 h 253"/>
                <a:gd name="T74" fmla="*/ 89 w 127"/>
                <a:gd name="T75" fmla="*/ 144 h 253"/>
                <a:gd name="T76" fmla="*/ 91 w 127"/>
                <a:gd name="T77" fmla="*/ 138 h 253"/>
                <a:gd name="T78" fmla="*/ 99 w 127"/>
                <a:gd name="T79" fmla="*/ 113 h 253"/>
                <a:gd name="T80" fmla="*/ 91 w 127"/>
                <a:gd name="T81" fmla="*/ 114 h 253"/>
                <a:gd name="T82" fmla="*/ 84 w 127"/>
                <a:gd name="T83" fmla="*/ 134 h 253"/>
                <a:gd name="T84" fmla="*/ 81 w 127"/>
                <a:gd name="T85" fmla="*/ 144 h 253"/>
                <a:gd name="T86" fmla="*/ 40 w 127"/>
                <a:gd name="T87" fmla="*/ 156 h 253"/>
                <a:gd name="T88" fmla="*/ 42 w 127"/>
                <a:gd name="T89" fmla="*/ 134 h 253"/>
                <a:gd name="T90" fmla="*/ 35 w 127"/>
                <a:gd name="T91" fmla="*/ 114 h 253"/>
                <a:gd name="T92" fmla="*/ 32 w 127"/>
                <a:gd name="T93" fmla="*/ 109 h 253"/>
                <a:gd name="T94" fmla="*/ 27 w 127"/>
                <a:gd name="T95" fmla="*/ 114 h 253"/>
                <a:gd name="T96" fmla="*/ 35 w 127"/>
                <a:gd name="T97" fmla="*/ 138 h 253"/>
                <a:gd name="T98" fmla="*/ 31 w 127"/>
                <a:gd name="T99" fmla="*/ 154 h 253"/>
                <a:gd name="T100" fmla="*/ 25 w 127"/>
                <a:gd name="T101" fmla="*/ 155 h 253"/>
                <a:gd name="T102" fmla="*/ 22 w 127"/>
                <a:gd name="T103" fmla="*/ 155 h 253"/>
                <a:gd name="T104" fmla="*/ 14 w 127"/>
                <a:gd name="T105" fmla="*/ 149 h 253"/>
                <a:gd name="T106" fmla="*/ 8 w 127"/>
                <a:gd name="T107" fmla="*/ 120 h 253"/>
                <a:gd name="T108" fmla="*/ 101 w 127"/>
                <a:gd name="T109" fmla="*/ 73 h 253"/>
                <a:gd name="T110" fmla="*/ 119 w 127"/>
                <a:gd name="T111" fmla="*/ 12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" h="253">
                  <a:moveTo>
                    <a:pt x="127" y="120"/>
                  </a:moveTo>
                  <a:cubicBezTo>
                    <a:pt x="127" y="111"/>
                    <a:pt x="124" y="101"/>
                    <a:pt x="121" y="92"/>
                  </a:cubicBezTo>
                  <a:cubicBezTo>
                    <a:pt x="117" y="84"/>
                    <a:pt x="112" y="76"/>
                    <a:pt x="108" y="69"/>
                  </a:cubicBezTo>
                  <a:cubicBezTo>
                    <a:pt x="109" y="64"/>
                    <a:pt x="110" y="59"/>
                    <a:pt x="110" y="54"/>
                  </a:cubicBezTo>
                  <a:cubicBezTo>
                    <a:pt x="110" y="41"/>
                    <a:pt x="105" y="29"/>
                    <a:pt x="96" y="21"/>
                  </a:cubicBezTo>
                  <a:cubicBezTo>
                    <a:pt x="90" y="8"/>
                    <a:pt x="78" y="0"/>
                    <a:pt x="63" y="0"/>
                  </a:cubicBezTo>
                  <a:cubicBezTo>
                    <a:pt x="49" y="0"/>
                    <a:pt x="37" y="8"/>
                    <a:pt x="31" y="21"/>
                  </a:cubicBezTo>
                  <a:cubicBezTo>
                    <a:pt x="22" y="29"/>
                    <a:pt x="17" y="41"/>
                    <a:pt x="17" y="54"/>
                  </a:cubicBezTo>
                  <a:cubicBezTo>
                    <a:pt x="17" y="59"/>
                    <a:pt x="17" y="64"/>
                    <a:pt x="19" y="68"/>
                  </a:cubicBezTo>
                  <a:cubicBezTo>
                    <a:pt x="9" y="81"/>
                    <a:pt x="0" y="99"/>
                    <a:pt x="0" y="120"/>
                  </a:cubicBezTo>
                  <a:cubicBezTo>
                    <a:pt x="0" y="134"/>
                    <a:pt x="2" y="145"/>
                    <a:pt x="6" y="152"/>
                  </a:cubicBezTo>
                  <a:cubicBezTo>
                    <a:pt x="8" y="155"/>
                    <a:pt x="11" y="158"/>
                    <a:pt x="13" y="160"/>
                  </a:cubicBezTo>
                  <a:cubicBezTo>
                    <a:pt x="14" y="161"/>
                    <a:pt x="16" y="162"/>
                    <a:pt x="17" y="162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7"/>
                    <a:pt x="20" y="198"/>
                    <a:pt x="21" y="198"/>
                  </a:cubicBezTo>
                  <a:cubicBezTo>
                    <a:pt x="28" y="198"/>
                    <a:pt x="28" y="198"/>
                    <a:pt x="28" y="198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28" y="244"/>
                    <a:pt x="37" y="253"/>
                    <a:pt x="48" y="253"/>
                  </a:cubicBezTo>
                  <a:cubicBezTo>
                    <a:pt x="54" y="253"/>
                    <a:pt x="60" y="250"/>
                    <a:pt x="63" y="245"/>
                  </a:cubicBezTo>
                  <a:cubicBezTo>
                    <a:pt x="67" y="250"/>
                    <a:pt x="73" y="253"/>
                    <a:pt x="79" y="253"/>
                  </a:cubicBezTo>
                  <a:cubicBezTo>
                    <a:pt x="90" y="253"/>
                    <a:pt x="99" y="244"/>
                    <a:pt x="99" y="233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105" y="198"/>
                    <a:pt x="105" y="198"/>
                    <a:pt x="105" y="198"/>
                  </a:cubicBezTo>
                  <a:cubicBezTo>
                    <a:pt x="106" y="198"/>
                    <a:pt x="107" y="197"/>
                    <a:pt x="108" y="197"/>
                  </a:cubicBezTo>
                  <a:cubicBezTo>
                    <a:pt x="109" y="196"/>
                    <a:pt x="109" y="195"/>
                    <a:pt x="109" y="194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11" y="161"/>
                    <a:pt x="112" y="160"/>
                    <a:pt x="113" y="160"/>
                  </a:cubicBezTo>
                  <a:cubicBezTo>
                    <a:pt x="115" y="158"/>
                    <a:pt x="117" y="156"/>
                    <a:pt x="118" y="154"/>
                  </a:cubicBezTo>
                  <a:cubicBezTo>
                    <a:pt x="118" y="153"/>
                    <a:pt x="118" y="153"/>
                    <a:pt x="119" y="153"/>
                  </a:cubicBezTo>
                  <a:cubicBezTo>
                    <a:pt x="121" y="149"/>
                    <a:pt x="123" y="145"/>
                    <a:pt x="124" y="140"/>
                  </a:cubicBezTo>
                  <a:cubicBezTo>
                    <a:pt x="126" y="134"/>
                    <a:pt x="127" y="127"/>
                    <a:pt x="127" y="120"/>
                  </a:cubicBezTo>
                  <a:close/>
                  <a:moveTo>
                    <a:pt x="101" y="65"/>
                  </a:moveTo>
                  <a:cubicBezTo>
                    <a:pt x="85" y="65"/>
                    <a:pt x="85" y="65"/>
                    <a:pt x="85" y="65"/>
                  </a:cubicBezTo>
                  <a:cubicBezTo>
                    <a:pt x="93" y="59"/>
                    <a:pt x="99" y="50"/>
                    <a:pt x="100" y="40"/>
                  </a:cubicBezTo>
                  <a:cubicBezTo>
                    <a:pt x="101" y="44"/>
                    <a:pt x="102" y="49"/>
                    <a:pt x="102" y="54"/>
                  </a:cubicBezTo>
                  <a:cubicBezTo>
                    <a:pt x="102" y="58"/>
                    <a:pt x="102" y="62"/>
                    <a:pt x="101" y="65"/>
                  </a:cubicBezTo>
                  <a:close/>
                  <a:moveTo>
                    <a:pt x="63" y="8"/>
                  </a:moveTo>
                  <a:cubicBezTo>
                    <a:pt x="71" y="8"/>
                    <a:pt x="78" y="11"/>
                    <a:pt x="83" y="16"/>
                  </a:cubicBezTo>
                  <a:cubicBezTo>
                    <a:pt x="89" y="22"/>
                    <a:pt x="92" y="29"/>
                    <a:pt x="92" y="36"/>
                  </a:cubicBezTo>
                  <a:cubicBezTo>
                    <a:pt x="92" y="44"/>
                    <a:pt x="89" y="51"/>
                    <a:pt x="83" y="56"/>
                  </a:cubicBezTo>
                  <a:cubicBezTo>
                    <a:pt x="78" y="62"/>
                    <a:pt x="71" y="65"/>
                    <a:pt x="63" y="65"/>
                  </a:cubicBezTo>
                  <a:cubicBezTo>
                    <a:pt x="56" y="65"/>
                    <a:pt x="49" y="62"/>
                    <a:pt x="43" y="56"/>
                  </a:cubicBezTo>
                  <a:cubicBezTo>
                    <a:pt x="38" y="51"/>
                    <a:pt x="35" y="44"/>
                    <a:pt x="35" y="36"/>
                  </a:cubicBezTo>
                  <a:cubicBezTo>
                    <a:pt x="35" y="29"/>
                    <a:pt x="38" y="22"/>
                    <a:pt x="43" y="16"/>
                  </a:cubicBezTo>
                  <a:cubicBezTo>
                    <a:pt x="49" y="11"/>
                    <a:pt x="56" y="8"/>
                    <a:pt x="63" y="8"/>
                  </a:cubicBezTo>
                  <a:close/>
                  <a:moveTo>
                    <a:pt x="27" y="40"/>
                  </a:moveTo>
                  <a:cubicBezTo>
                    <a:pt x="28" y="50"/>
                    <a:pt x="34" y="59"/>
                    <a:pt x="41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5" y="62"/>
                    <a:pt x="25" y="58"/>
                    <a:pt x="25" y="54"/>
                  </a:cubicBezTo>
                  <a:cubicBezTo>
                    <a:pt x="25" y="49"/>
                    <a:pt x="26" y="44"/>
                    <a:pt x="27" y="40"/>
                  </a:cubicBezTo>
                  <a:close/>
                  <a:moveTo>
                    <a:pt x="101" y="164"/>
                  </a:moveTo>
                  <a:cubicBezTo>
                    <a:pt x="101" y="189"/>
                    <a:pt x="101" y="189"/>
                    <a:pt x="101" y="189"/>
                  </a:cubicBezTo>
                  <a:cubicBezTo>
                    <a:pt x="25" y="189"/>
                    <a:pt x="25" y="189"/>
                    <a:pt x="25" y="189"/>
                  </a:cubicBezTo>
                  <a:cubicBezTo>
                    <a:pt x="25" y="164"/>
                    <a:pt x="25" y="164"/>
                    <a:pt x="25" y="164"/>
                  </a:cubicBezTo>
                  <a:lnTo>
                    <a:pt x="101" y="164"/>
                  </a:lnTo>
                  <a:close/>
                  <a:moveTo>
                    <a:pt x="79" y="245"/>
                  </a:moveTo>
                  <a:cubicBezTo>
                    <a:pt x="73" y="245"/>
                    <a:pt x="67" y="240"/>
                    <a:pt x="67" y="233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7" y="207"/>
                    <a:pt x="66" y="206"/>
                    <a:pt x="63" y="206"/>
                  </a:cubicBezTo>
                  <a:cubicBezTo>
                    <a:pt x="61" y="206"/>
                    <a:pt x="59" y="207"/>
                    <a:pt x="59" y="210"/>
                  </a:cubicBezTo>
                  <a:cubicBezTo>
                    <a:pt x="59" y="233"/>
                    <a:pt x="59" y="233"/>
                    <a:pt x="59" y="233"/>
                  </a:cubicBezTo>
                  <a:cubicBezTo>
                    <a:pt x="59" y="240"/>
                    <a:pt x="54" y="245"/>
                    <a:pt x="48" y="245"/>
                  </a:cubicBezTo>
                  <a:cubicBezTo>
                    <a:pt x="41" y="245"/>
                    <a:pt x="36" y="240"/>
                    <a:pt x="36" y="233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91" y="197"/>
                    <a:pt x="91" y="197"/>
                    <a:pt x="91" y="197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1" y="240"/>
                    <a:pt x="86" y="245"/>
                    <a:pt x="79" y="245"/>
                  </a:cubicBezTo>
                  <a:close/>
                  <a:moveTo>
                    <a:pt x="113" y="146"/>
                  </a:moveTo>
                  <a:cubicBezTo>
                    <a:pt x="112" y="149"/>
                    <a:pt x="110" y="151"/>
                    <a:pt x="109" y="153"/>
                  </a:cubicBezTo>
                  <a:cubicBezTo>
                    <a:pt x="106" y="154"/>
                    <a:pt x="104" y="155"/>
                    <a:pt x="101" y="155"/>
                  </a:cubicBezTo>
                  <a:cubicBezTo>
                    <a:pt x="99" y="155"/>
                    <a:pt x="97" y="155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2" y="152"/>
                    <a:pt x="89" y="148"/>
                    <a:pt x="89" y="144"/>
                  </a:cubicBezTo>
                  <a:cubicBezTo>
                    <a:pt x="89" y="142"/>
                    <a:pt x="90" y="140"/>
                    <a:pt x="91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7" y="127"/>
                    <a:pt x="99" y="119"/>
                    <a:pt x="99" y="114"/>
                  </a:cubicBezTo>
                  <a:cubicBezTo>
                    <a:pt x="99" y="114"/>
                    <a:pt x="99" y="113"/>
                    <a:pt x="99" y="113"/>
                  </a:cubicBezTo>
                  <a:cubicBezTo>
                    <a:pt x="99" y="110"/>
                    <a:pt x="97" y="109"/>
                    <a:pt x="94" y="109"/>
                  </a:cubicBezTo>
                  <a:cubicBezTo>
                    <a:pt x="92" y="109"/>
                    <a:pt x="91" y="111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7"/>
                    <a:pt x="90" y="124"/>
                    <a:pt x="84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2" y="137"/>
                    <a:pt x="81" y="140"/>
                    <a:pt x="81" y="144"/>
                  </a:cubicBezTo>
                  <a:cubicBezTo>
                    <a:pt x="81" y="148"/>
                    <a:pt x="83" y="153"/>
                    <a:pt x="86" y="156"/>
                  </a:cubicBezTo>
                  <a:cubicBezTo>
                    <a:pt x="40" y="156"/>
                    <a:pt x="40" y="156"/>
                    <a:pt x="40" y="156"/>
                  </a:cubicBezTo>
                  <a:cubicBezTo>
                    <a:pt x="43" y="153"/>
                    <a:pt x="45" y="148"/>
                    <a:pt x="45" y="144"/>
                  </a:cubicBezTo>
                  <a:cubicBezTo>
                    <a:pt x="45" y="140"/>
                    <a:pt x="44" y="137"/>
                    <a:pt x="42" y="1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36" y="124"/>
                    <a:pt x="35" y="117"/>
                    <a:pt x="35" y="114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5" y="111"/>
                    <a:pt x="34" y="109"/>
                    <a:pt x="32" y="109"/>
                  </a:cubicBezTo>
                  <a:cubicBezTo>
                    <a:pt x="29" y="109"/>
                    <a:pt x="27" y="110"/>
                    <a:pt x="27" y="113"/>
                  </a:cubicBezTo>
                  <a:cubicBezTo>
                    <a:pt x="27" y="113"/>
                    <a:pt x="27" y="114"/>
                    <a:pt x="27" y="114"/>
                  </a:cubicBezTo>
                  <a:cubicBezTo>
                    <a:pt x="27" y="119"/>
                    <a:pt x="29" y="127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6" y="140"/>
                    <a:pt x="37" y="142"/>
                    <a:pt x="37" y="144"/>
                  </a:cubicBezTo>
                  <a:cubicBezTo>
                    <a:pt x="37" y="148"/>
                    <a:pt x="34" y="152"/>
                    <a:pt x="31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29" y="155"/>
                    <a:pt x="27" y="155"/>
                    <a:pt x="25" y="155"/>
                  </a:cubicBezTo>
                  <a:cubicBezTo>
                    <a:pt x="24" y="155"/>
                    <a:pt x="23" y="155"/>
                    <a:pt x="22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19" y="154"/>
                    <a:pt x="16" y="152"/>
                    <a:pt x="15" y="150"/>
                  </a:cubicBezTo>
                  <a:cubicBezTo>
                    <a:pt x="15" y="149"/>
                    <a:pt x="14" y="149"/>
                    <a:pt x="14" y="149"/>
                  </a:cubicBezTo>
                  <a:cubicBezTo>
                    <a:pt x="13" y="147"/>
                    <a:pt x="12" y="145"/>
                    <a:pt x="11" y="143"/>
                  </a:cubicBezTo>
                  <a:cubicBezTo>
                    <a:pt x="9" y="137"/>
                    <a:pt x="8" y="130"/>
                    <a:pt x="8" y="120"/>
                  </a:cubicBezTo>
                  <a:cubicBezTo>
                    <a:pt x="8" y="102"/>
                    <a:pt x="16" y="85"/>
                    <a:pt x="25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5" y="80"/>
                    <a:pt x="110" y="87"/>
                    <a:pt x="113" y="95"/>
                  </a:cubicBezTo>
                  <a:cubicBezTo>
                    <a:pt x="117" y="103"/>
                    <a:pt x="119" y="112"/>
                    <a:pt x="119" y="120"/>
                  </a:cubicBezTo>
                  <a:cubicBezTo>
                    <a:pt x="119" y="130"/>
                    <a:pt x="117" y="139"/>
                    <a:pt x="113" y="1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  <p:sp>
          <p:nvSpPr>
            <p:cNvPr id="452" name="Freeform 39"/>
            <p:cNvSpPr>
              <a:spLocks noEditPoints="1"/>
            </p:cNvSpPr>
            <p:nvPr/>
          </p:nvSpPr>
          <p:spPr bwMode="auto">
            <a:xfrm>
              <a:off x="8618538" y="1944688"/>
              <a:ext cx="685800" cy="788988"/>
            </a:xfrm>
            <a:custGeom>
              <a:avLst/>
              <a:gdLst>
                <a:gd name="T0" fmla="*/ 86 w 181"/>
                <a:gd name="T1" fmla="*/ 97 h 208"/>
                <a:gd name="T2" fmla="*/ 73 w 181"/>
                <a:gd name="T3" fmla="*/ 88 h 208"/>
                <a:gd name="T4" fmla="*/ 86 w 181"/>
                <a:gd name="T5" fmla="*/ 79 h 208"/>
                <a:gd name="T6" fmla="*/ 102 w 181"/>
                <a:gd name="T7" fmla="*/ 75 h 208"/>
                <a:gd name="T8" fmla="*/ 80 w 181"/>
                <a:gd name="T9" fmla="*/ 52 h 208"/>
                <a:gd name="T10" fmla="*/ 52 w 181"/>
                <a:gd name="T11" fmla="*/ 53 h 208"/>
                <a:gd name="T12" fmla="*/ 26 w 181"/>
                <a:gd name="T13" fmla="*/ 119 h 208"/>
                <a:gd name="T14" fmla="*/ 5 w 181"/>
                <a:gd name="T15" fmla="*/ 134 h 208"/>
                <a:gd name="T16" fmla="*/ 4 w 181"/>
                <a:gd name="T17" fmla="*/ 174 h 208"/>
                <a:gd name="T18" fmla="*/ 20 w 181"/>
                <a:gd name="T19" fmla="*/ 174 h 208"/>
                <a:gd name="T20" fmla="*/ 38 w 181"/>
                <a:gd name="T21" fmla="*/ 147 h 208"/>
                <a:gd name="T22" fmla="*/ 34 w 181"/>
                <a:gd name="T23" fmla="*/ 206 h 208"/>
                <a:gd name="T24" fmla="*/ 50 w 181"/>
                <a:gd name="T25" fmla="*/ 206 h 208"/>
                <a:gd name="T26" fmla="*/ 92 w 181"/>
                <a:gd name="T27" fmla="*/ 160 h 208"/>
                <a:gd name="T28" fmla="*/ 97 w 181"/>
                <a:gd name="T29" fmla="*/ 192 h 208"/>
                <a:gd name="T30" fmla="*/ 90 w 181"/>
                <a:gd name="T31" fmla="*/ 206 h 208"/>
                <a:gd name="T32" fmla="*/ 106 w 181"/>
                <a:gd name="T33" fmla="*/ 207 h 208"/>
                <a:gd name="T34" fmla="*/ 140 w 181"/>
                <a:gd name="T35" fmla="*/ 164 h 208"/>
                <a:gd name="T36" fmla="*/ 164 w 181"/>
                <a:gd name="T37" fmla="*/ 202 h 208"/>
                <a:gd name="T38" fmla="*/ 176 w 181"/>
                <a:gd name="T39" fmla="*/ 197 h 208"/>
                <a:gd name="T40" fmla="*/ 175 w 181"/>
                <a:gd name="T41" fmla="*/ 125 h 208"/>
                <a:gd name="T42" fmla="*/ 180 w 181"/>
                <a:gd name="T43" fmla="*/ 104 h 208"/>
                <a:gd name="T44" fmla="*/ 11 w 181"/>
                <a:gd name="T45" fmla="*/ 169 h 208"/>
                <a:gd name="T46" fmla="*/ 27 w 181"/>
                <a:gd name="T47" fmla="*/ 129 h 208"/>
                <a:gd name="T48" fmla="*/ 17 w 181"/>
                <a:gd name="T49" fmla="*/ 145 h 208"/>
                <a:gd name="T50" fmla="*/ 167 w 181"/>
                <a:gd name="T51" fmla="*/ 194 h 208"/>
                <a:gd name="T52" fmla="*/ 167 w 181"/>
                <a:gd name="T53" fmla="*/ 194 h 208"/>
                <a:gd name="T54" fmla="*/ 136 w 181"/>
                <a:gd name="T55" fmla="*/ 157 h 208"/>
                <a:gd name="T56" fmla="*/ 132 w 181"/>
                <a:gd name="T57" fmla="*/ 162 h 208"/>
                <a:gd name="T58" fmla="*/ 101 w 181"/>
                <a:gd name="T59" fmla="*/ 200 h 208"/>
                <a:gd name="T60" fmla="*/ 117 w 181"/>
                <a:gd name="T61" fmla="*/ 165 h 208"/>
                <a:gd name="T62" fmla="*/ 97 w 181"/>
                <a:gd name="T63" fmla="*/ 151 h 208"/>
                <a:gd name="T64" fmla="*/ 79 w 181"/>
                <a:gd name="T65" fmla="*/ 147 h 208"/>
                <a:gd name="T66" fmla="*/ 75 w 181"/>
                <a:gd name="T67" fmla="*/ 149 h 208"/>
                <a:gd name="T68" fmla="*/ 42 w 181"/>
                <a:gd name="T69" fmla="*/ 200 h 208"/>
                <a:gd name="T70" fmla="*/ 54 w 181"/>
                <a:gd name="T71" fmla="*/ 147 h 208"/>
                <a:gd name="T72" fmla="*/ 41 w 181"/>
                <a:gd name="T73" fmla="*/ 139 h 208"/>
                <a:gd name="T74" fmla="*/ 40 w 181"/>
                <a:gd name="T75" fmla="*/ 137 h 208"/>
                <a:gd name="T76" fmla="*/ 39 w 181"/>
                <a:gd name="T77" fmla="*/ 135 h 208"/>
                <a:gd name="T78" fmla="*/ 33 w 181"/>
                <a:gd name="T79" fmla="*/ 110 h 208"/>
                <a:gd name="T80" fmla="*/ 55 w 181"/>
                <a:gd name="T81" fmla="*/ 60 h 208"/>
                <a:gd name="T82" fmla="*/ 87 w 181"/>
                <a:gd name="T83" fmla="*/ 61 h 208"/>
                <a:gd name="T84" fmla="*/ 86 w 181"/>
                <a:gd name="T85" fmla="*/ 71 h 208"/>
                <a:gd name="T86" fmla="*/ 65 w 181"/>
                <a:gd name="T87" fmla="*/ 88 h 208"/>
                <a:gd name="T88" fmla="*/ 86 w 181"/>
                <a:gd name="T89" fmla="*/ 105 h 208"/>
                <a:gd name="T90" fmla="*/ 160 w 181"/>
                <a:gd name="T91" fmla="*/ 115 h 208"/>
                <a:gd name="T92" fmla="*/ 165 w 181"/>
                <a:gd name="T93" fmla="*/ 120 h 208"/>
                <a:gd name="T94" fmla="*/ 164 w 181"/>
                <a:gd name="T95" fmla="*/ 131 h 208"/>
                <a:gd name="T96" fmla="*/ 8 w 181"/>
                <a:gd name="T97" fmla="*/ 20 h 208"/>
                <a:gd name="T98" fmla="*/ 26 w 181"/>
                <a:gd name="T99" fmla="*/ 37 h 208"/>
                <a:gd name="T100" fmla="*/ 47 w 181"/>
                <a:gd name="T101" fmla="*/ 4 h 208"/>
                <a:gd name="T102" fmla="*/ 43 w 181"/>
                <a:gd name="T103" fmla="*/ 37 h 208"/>
                <a:gd name="T104" fmla="*/ 86 w 181"/>
                <a:gd name="T105" fmla="*/ 37 h 208"/>
                <a:gd name="T106" fmla="*/ 106 w 181"/>
                <a:gd name="T107" fmla="*/ 22 h 208"/>
                <a:gd name="T108" fmla="*/ 92 w 181"/>
                <a:gd name="T109" fmla="*/ 45 h 208"/>
                <a:gd name="T110" fmla="*/ 60 w 181"/>
                <a:gd name="T111" fmla="*/ 45 h 208"/>
                <a:gd name="T112" fmla="*/ 0 w 181"/>
                <a:gd name="T113" fmla="*/ 2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1" h="208">
                  <a:moveTo>
                    <a:pt x="181" y="100"/>
                  </a:moveTo>
                  <a:cubicBezTo>
                    <a:pt x="180" y="98"/>
                    <a:pt x="178" y="97"/>
                    <a:pt x="177" y="97"/>
                  </a:cubicBezTo>
                  <a:cubicBezTo>
                    <a:pt x="177" y="97"/>
                    <a:pt x="101" y="97"/>
                    <a:pt x="86" y="97"/>
                  </a:cubicBezTo>
                  <a:cubicBezTo>
                    <a:pt x="81" y="97"/>
                    <a:pt x="78" y="96"/>
                    <a:pt x="76" y="95"/>
                  </a:cubicBezTo>
                  <a:cubicBezTo>
                    <a:pt x="75" y="94"/>
                    <a:pt x="74" y="93"/>
                    <a:pt x="74" y="92"/>
                  </a:cubicBezTo>
                  <a:cubicBezTo>
                    <a:pt x="73" y="91"/>
                    <a:pt x="73" y="90"/>
                    <a:pt x="73" y="88"/>
                  </a:cubicBezTo>
                  <a:cubicBezTo>
                    <a:pt x="73" y="87"/>
                    <a:pt x="73" y="86"/>
                    <a:pt x="74" y="85"/>
                  </a:cubicBezTo>
                  <a:cubicBezTo>
                    <a:pt x="74" y="83"/>
                    <a:pt x="76" y="82"/>
                    <a:pt x="78" y="81"/>
                  </a:cubicBezTo>
                  <a:cubicBezTo>
                    <a:pt x="80" y="80"/>
                    <a:pt x="82" y="79"/>
                    <a:pt x="86" y="79"/>
                  </a:cubicBezTo>
                  <a:cubicBezTo>
                    <a:pt x="92" y="79"/>
                    <a:pt x="96" y="79"/>
                    <a:pt x="98" y="79"/>
                  </a:cubicBezTo>
                  <a:cubicBezTo>
                    <a:pt x="99" y="79"/>
                    <a:pt x="100" y="79"/>
                    <a:pt x="101" y="78"/>
                  </a:cubicBezTo>
                  <a:cubicBezTo>
                    <a:pt x="102" y="77"/>
                    <a:pt x="102" y="76"/>
                    <a:pt x="102" y="75"/>
                  </a:cubicBezTo>
                  <a:cubicBezTo>
                    <a:pt x="102" y="71"/>
                    <a:pt x="101" y="66"/>
                    <a:pt x="98" y="61"/>
                  </a:cubicBezTo>
                  <a:cubicBezTo>
                    <a:pt x="96" y="58"/>
                    <a:pt x="94" y="56"/>
                    <a:pt x="91" y="54"/>
                  </a:cubicBezTo>
                  <a:cubicBezTo>
                    <a:pt x="88" y="53"/>
                    <a:pt x="84" y="52"/>
                    <a:pt x="80" y="52"/>
                  </a:cubicBezTo>
                  <a:cubicBezTo>
                    <a:pt x="73" y="52"/>
                    <a:pt x="67" y="52"/>
                    <a:pt x="62" y="52"/>
                  </a:cubicBezTo>
                  <a:cubicBezTo>
                    <a:pt x="57" y="52"/>
                    <a:pt x="54" y="52"/>
                    <a:pt x="54" y="52"/>
                  </a:cubicBezTo>
                  <a:cubicBezTo>
                    <a:pt x="53" y="52"/>
                    <a:pt x="52" y="52"/>
                    <a:pt x="52" y="53"/>
                  </a:cubicBezTo>
                  <a:cubicBezTo>
                    <a:pt x="51" y="53"/>
                    <a:pt x="45" y="58"/>
                    <a:pt x="38" y="67"/>
                  </a:cubicBezTo>
                  <a:cubicBezTo>
                    <a:pt x="32" y="77"/>
                    <a:pt x="25" y="91"/>
                    <a:pt x="25" y="110"/>
                  </a:cubicBezTo>
                  <a:cubicBezTo>
                    <a:pt x="25" y="114"/>
                    <a:pt x="25" y="117"/>
                    <a:pt x="26" y="119"/>
                  </a:cubicBezTo>
                  <a:cubicBezTo>
                    <a:pt x="25" y="120"/>
                    <a:pt x="25" y="120"/>
                    <a:pt x="25" y="120"/>
                  </a:cubicBezTo>
                  <a:cubicBezTo>
                    <a:pt x="22" y="122"/>
                    <a:pt x="16" y="127"/>
                    <a:pt x="11" y="130"/>
                  </a:cubicBezTo>
                  <a:cubicBezTo>
                    <a:pt x="9" y="132"/>
                    <a:pt x="7" y="133"/>
                    <a:pt x="5" y="134"/>
                  </a:cubicBezTo>
                  <a:cubicBezTo>
                    <a:pt x="3" y="135"/>
                    <a:pt x="2" y="136"/>
                    <a:pt x="2" y="136"/>
                  </a:cubicBezTo>
                  <a:cubicBezTo>
                    <a:pt x="1" y="137"/>
                    <a:pt x="1" y="138"/>
                    <a:pt x="1" y="140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4" y="176"/>
                    <a:pt x="5" y="177"/>
                    <a:pt x="8" y="177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8" y="177"/>
                    <a:pt x="19" y="176"/>
                    <a:pt x="20" y="174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46"/>
                    <a:pt x="38" y="146"/>
                    <a:pt x="38" y="147"/>
                  </a:cubicBezTo>
                  <a:cubicBezTo>
                    <a:pt x="42" y="150"/>
                    <a:pt x="45" y="152"/>
                    <a:pt x="48" y="153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3" y="204"/>
                    <a:pt x="33" y="205"/>
                    <a:pt x="34" y="206"/>
                  </a:cubicBezTo>
                  <a:cubicBezTo>
                    <a:pt x="34" y="207"/>
                    <a:pt x="36" y="208"/>
                    <a:pt x="3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8" y="208"/>
                    <a:pt x="49" y="207"/>
                    <a:pt x="50" y="20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2" y="155"/>
                    <a:pt x="85" y="155"/>
                    <a:pt x="89" y="155"/>
                  </a:cubicBezTo>
                  <a:cubicBezTo>
                    <a:pt x="90" y="157"/>
                    <a:pt x="91" y="158"/>
                    <a:pt x="92" y="160"/>
                  </a:cubicBezTo>
                  <a:cubicBezTo>
                    <a:pt x="94" y="164"/>
                    <a:pt x="98" y="167"/>
                    <a:pt x="102" y="170"/>
                  </a:cubicBezTo>
                  <a:cubicBezTo>
                    <a:pt x="105" y="171"/>
                    <a:pt x="107" y="172"/>
                    <a:pt x="110" y="173"/>
                  </a:cubicBezTo>
                  <a:cubicBezTo>
                    <a:pt x="105" y="180"/>
                    <a:pt x="101" y="187"/>
                    <a:pt x="97" y="192"/>
                  </a:cubicBezTo>
                  <a:cubicBezTo>
                    <a:pt x="95" y="195"/>
                    <a:pt x="94" y="197"/>
                    <a:pt x="92" y="199"/>
                  </a:cubicBezTo>
                  <a:cubicBezTo>
                    <a:pt x="91" y="201"/>
                    <a:pt x="91" y="202"/>
                    <a:pt x="91" y="202"/>
                  </a:cubicBezTo>
                  <a:cubicBezTo>
                    <a:pt x="90" y="203"/>
                    <a:pt x="90" y="205"/>
                    <a:pt x="90" y="206"/>
                  </a:cubicBezTo>
                  <a:cubicBezTo>
                    <a:pt x="91" y="207"/>
                    <a:pt x="92" y="208"/>
                    <a:pt x="9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5" y="208"/>
                    <a:pt x="106" y="208"/>
                    <a:pt x="106" y="207"/>
                  </a:cubicBezTo>
                  <a:cubicBezTo>
                    <a:pt x="138" y="179"/>
                    <a:pt x="138" y="179"/>
                    <a:pt x="138" y="179"/>
                  </a:cubicBezTo>
                  <a:cubicBezTo>
                    <a:pt x="139" y="178"/>
                    <a:pt x="140" y="177"/>
                    <a:pt x="140" y="176"/>
                  </a:cubicBezTo>
                  <a:cubicBezTo>
                    <a:pt x="140" y="164"/>
                    <a:pt x="140" y="164"/>
                    <a:pt x="140" y="164"/>
                  </a:cubicBezTo>
                  <a:cubicBezTo>
                    <a:pt x="141" y="164"/>
                    <a:pt x="142" y="162"/>
                    <a:pt x="144" y="161"/>
                  </a:cubicBezTo>
                  <a:cubicBezTo>
                    <a:pt x="160" y="200"/>
                    <a:pt x="160" y="200"/>
                    <a:pt x="160" y="200"/>
                  </a:cubicBezTo>
                  <a:cubicBezTo>
                    <a:pt x="161" y="201"/>
                    <a:pt x="163" y="202"/>
                    <a:pt x="164" y="202"/>
                  </a:cubicBezTo>
                  <a:cubicBezTo>
                    <a:pt x="172" y="202"/>
                    <a:pt x="172" y="202"/>
                    <a:pt x="172" y="202"/>
                  </a:cubicBezTo>
                  <a:cubicBezTo>
                    <a:pt x="173" y="202"/>
                    <a:pt x="175" y="201"/>
                    <a:pt x="175" y="200"/>
                  </a:cubicBezTo>
                  <a:cubicBezTo>
                    <a:pt x="176" y="200"/>
                    <a:pt x="176" y="198"/>
                    <a:pt x="176" y="197"/>
                  </a:cubicBezTo>
                  <a:cubicBezTo>
                    <a:pt x="164" y="143"/>
                    <a:pt x="164" y="143"/>
                    <a:pt x="164" y="143"/>
                  </a:cubicBezTo>
                  <a:cubicBezTo>
                    <a:pt x="166" y="141"/>
                    <a:pt x="168" y="139"/>
                    <a:pt x="170" y="137"/>
                  </a:cubicBezTo>
                  <a:cubicBezTo>
                    <a:pt x="173" y="133"/>
                    <a:pt x="175" y="129"/>
                    <a:pt x="175" y="125"/>
                  </a:cubicBezTo>
                  <a:cubicBezTo>
                    <a:pt x="175" y="123"/>
                    <a:pt x="174" y="121"/>
                    <a:pt x="173" y="119"/>
                  </a:cubicBezTo>
                  <a:cubicBezTo>
                    <a:pt x="172" y="117"/>
                    <a:pt x="171" y="115"/>
                    <a:pt x="170" y="11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1" y="103"/>
                    <a:pt x="181" y="101"/>
                    <a:pt x="181" y="100"/>
                  </a:cubicBezTo>
                  <a:close/>
                  <a:moveTo>
                    <a:pt x="12" y="169"/>
                  </a:moveTo>
                  <a:cubicBezTo>
                    <a:pt x="11" y="169"/>
                    <a:pt x="11" y="169"/>
                    <a:pt x="11" y="169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11" y="140"/>
                    <a:pt x="14" y="138"/>
                    <a:pt x="18" y="135"/>
                  </a:cubicBezTo>
                  <a:cubicBezTo>
                    <a:pt x="21" y="133"/>
                    <a:pt x="24" y="131"/>
                    <a:pt x="27" y="129"/>
                  </a:cubicBezTo>
                  <a:cubicBezTo>
                    <a:pt x="27" y="129"/>
                    <a:pt x="27" y="128"/>
                    <a:pt x="27" y="128"/>
                  </a:cubicBezTo>
                  <a:cubicBezTo>
                    <a:pt x="28" y="132"/>
                    <a:pt x="30" y="136"/>
                    <a:pt x="32" y="139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6"/>
                    <a:pt x="15" y="147"/>
                    <a:pt x="15" y="149"/>
                  </a:cubicBezTo>
                  <a:lnTo>
                    <a:pt x="12" y="169"/>
                  </a:lnTo>
                  <a:close/>
                  <a:moveTo>
                    <a:pt x="167" y="194"/>
                  </a:moveTo>
                  <a:cubicBezTo>
                    <a:pt x="150" y="156"/>
                    <a:pt x="150" y="156"/>
                    <a:pt x="150" y="156"/>
                  </a:cubicBezTo>
                  <a:cubicBezTo>
                    <a:pt x="157" y="150"/>
                    <a:pt x="157" y="150"/>
                    <a:pt x="157" y="150"/>
                  </a:cubicBezTo>
                  <a:cubicBezTo>
                    <a:pt x="167" y="194"/>
                    <a:pt x="167" y="194"/>
                    <a:pt x="167" y="194"/>
                  </a:cubicBezTo>
                  <a:close/>
                  <a:moveTo>
                    <a:pt x="164" y="131"/>
                  </a:moveTo>
                  <a:cubicBezTo>
                    <a:pt x="157" y="139"/>
                    <a:pt x="149" y="146"/>
                    <a:pt x="143" y="151"/>
                  </a:cubicBezTo>
                  <a:cubicBezTo>
                    <a:pt x="140" y="153"/>
                    <a:pt x="138" y="155"/>
                    <a:pt x="136" y="157"/>
                  </a:cubicBezTo>
                  <a:cubicBezTo>
                    <a:pt x="135" y="158"/>
                    <a:pt x="134" y="158"/>
                    <a:pt x="134" y="159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32" y="160"/>
                    <a:pt x="132" y="161"/>
                    <a:pt x="132" y="162"/>
                  </a:cubicBezTo>
                  <a:cubicBezTo>
                    <a:pt x="132" y="174"/>
                    <a:pt x="132" y="174"/>
                    <a:pt x="132" y="174"/>
                  </a:cubicBezTo>
                  <a:cubicBezTo>
                    <a:pt x="102" y="200"/>
                    <a:pt x="102" y="200"/>
                    <a:pt x="102" y="200"/>
                  </a:cubicBezTo>
                  <a:cubicBezTo>
                    <a:pt x="101" y="200"/>
                    <a:pt x="101" y="200"/>
                    <a:pt x="101" y="200"/>
                  </a:cubicBezTo>
                  <a:cubicBezTo>
                    <a:pt x="106" y="194"/>
                    <a:pt x="112" y="184"/>
                    <a:pt x="120" y="172"/>
                  </a:cubicBezTo>
                  <a:cubicBezTo>
                    <a:pt x="121" y="170"/>
                    <a:pt x="121" y="169"/>
                    <a:pt x="120" y="168"/>
                  </a:cubicBezTo>
                  <a:cubicBezTo>
                    <a:pt x="120" y="166"/>
                    <a:pt x="118" y="165"/>
                    <a:pt x="117" y="165"/>
                  </a:cubicBezTo>
                  <a:cubicBezTo>
                    <a:pt x="112" y="165"/>
                    <a:pt x="107" y="164"/>
                    <a:pt x="103" y="161"/>
                  </a:cubicBezTo>
                  <a:cubicBezTo>
                    <a:pt x="101" y="159"/>
                    <a:pt x="99" y="158"/>
                    <a:pt x="98" y="156"/>
                  </a:cubicBezTo>
                  <a:cubicBezTo>
                    <a:pt x="97" y="154"/>
                    <a:pt x="97" y="152"/>
                    <a:pt x="97" y="151"/>
                  </a:cubicBezTo>
                  <a:cubicBezTo>
                    <a:pt x="97" y="150"/>
                    <a:pt x="96" y="149"/>
                    <a:pt x="96" y="148"/>
                  </a:cubicBezTo>
                  <a:cubicBezTo>
                    <a:pt x="95" y="147"/>
                    <a:pt x="94" y="147"/>
                    <a:pt x="93" y="147"/>
                  </a:cubicBezTo>
                  <a:cubicBezTo>
                    <a:pt x="80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8" y="147"/>
                    <a:pt x="76" y="147"/>
                    <a:pt x="76" y="148"/>
                  </a:cubicBezTo>
                  <a:cubicBezTo>
                    <a:pt x="75" y="148"/>
                    <a:pt x="75" y="148"/>
                    <a:pt x="75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44" y="200"/>
                    <a:pt x="44" y="200"/>
                    <a:pt x="44" y="200"/>
                  </a:cubicBezTo>
                  <a:cubicBezTo>
                    <a:pt x="42" y="200"/>
                    <a:pt x="42" y="200"/>
                    <a:pt x="42" y="200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7" y="151"/>
                    <a:pt x="57" y="150"/>
                    <a:pt x="56" y="149"/>
                  </a:cubicBezTo>
                  <a:cubicBezTo>
                    <a:pt x="56" y="148"/>
                    <a:pt x="55" y="147"/>
                    <a:pt x="54" y="147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3" y="147"/>
                    <a:pt x="48" y="146"/>
                    <a:pt x="43" y="141"/>
                  </a:cubicBezTo>
                  <a:cubicBezTo>
                    <a:pt x="43" y="140"/>
                    <a:pt x="42" y="139"/>
                    <a:pt x="41" y="139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0" y="137"/>
                    <a:pt x="40" y="137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0" y="136"/>
                    <a:pt x="39" y="136"/>
                    <a:pt x="39" y="136"/>
                  </a:cubicBezTo>
                  <a:cubicBezTo>
                    <a:pt x="39" y="136"/>
                    <a:pt x="39" y="135"/>
                    <a:pt x="39" y="135"/>
                  </a:cubicBezTo>
                  <a:cubicBezTo>
                    <a:pt x="37" y="133"/>
                    <a:pt x="35" y="128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3" y="117"/>
                    <a:pt x="33" y="114"/>
                    <a:pt x="33" y="110"/>
                  </a:cubicBezTo>
                  <a:cubicBezTo>
                    <a:pt x="33" y="93"/>
                    <a:pt x="39" y="80"/>
                    <a:pt x="45" y="72"/>
                  </a:cubicBezTo>
                  <a:cubicBezTo>
                    <a:pt x="48" y="68"/>
                    <a:pt x="51" y="64"/>
                    <a:pt x="53" y="62"/>
                  </a:cubicBezTo>
                  <a:cubicBezTo>
                    <a:pt x="54" y="61"/>
                    <a:pt x="55" y="60"/>
                    <a:pt x="55" y="60"/>
                  </a:cubicBezTo>
                  <a:cubicBezTo>
                    <a:pt x="57" y="60"/>
                    <a:pt x="59" y="60"/>
                    <a:pt x="62" y="60"/>
                  </a:cubicBezTo>
                  <a:cubicBezTo>
                    <a:pt x="67" y="60"/>
                    <a:pt x="73" y="60"/>
                    <a:pt x="80" y="60"/>
                  </a:cubicBezTo>
                  <a:cubicBezTo>
                    <a:pt x="83" y="60"/>
                    <a:pt x="86" y="60"/>
                    <a:pt x="87" y="61"/>
                  </a:cubicBezTo>
                  <a:cubicBezTo>
                    <a:pt x="90" y="63"/>
                    <a:pt x="92" y="65"/>
                    <a:pt x="93" y="67"/>
                  </a:cubicBezTo>
                  <a:cubicBezTo>
                    <a:pt x="93" y="69"/>
                    <a:pt x="94" y="70"/>
                    <a:pt x="94" y="71"/>
                  </a:cubicBezTo>
                  <a:cubicBezTo>
                    <a:pt x="92" y="71"/>
                    <a:pt x="89" y="71"/>
                    <a:pt x="86" y="71"/>
                  </a:cubicBezTo>
                  <a:cubicBezTo>
                    <a:pt x="80" y="71"/>
                    <a:pt x="75" y="73"/>
                    <a:pt x="71" y="76"/>
                  </a:cubicBezTo>
                  <a:cubicBezTo>
                    <a:pt x="69" y="77"/>
                    <a:pt x="67" y="79"/>
                    <a:pt x="66" y="81"/>
                  </a:cubicBezTo>
                  <a:cubicBezTo>
                    <a:pt x="65" y="83"/>
                    <a:pt x="65" y="86"/>
                    <a:pt x="65" y="88"/>
                  </a:cubicBezTo>
                  <a:cubicBezTo>
                    <a:pt x="65" y="91"/>
                    <a:pt x="65" y="93"/>
                    <a:pt x="66" y="96"/>
                  </a:cubicBezTo>
                  <a:cubicBezTo>
                    <a:pt x="68" y="99"/>
                    <a:pt x="71" y="101"/>
                    <a:pt x="74" y="103"/>
                  </a:cubicBezTo>
                  <a:cubicBezTo>
                    <a:pt x="78" y="104"/>
                    <a:pt x="81" y="105"/>
                    <a:pt x="86" y="105"/>
                  </a:cubicBezTo>
                  <a:cubicBezTo>
                    <a:pt x="97" y="105"/>
                    <a:pt x="146" y="105"/>
                    <a:pt x="167" y="105"/>
                  </a:cubicBezTo>
                  <a:cubicBezTo>
                    <a:pt x="161" y="111"/>
                    <a:pt x="161" y="111"/>
                    <a:pt x="161" y="111"/>
                  </a:cubicBezTo>
                  <a:cubicBezTo>
                    <a:pt x="160" y="112"/>
                    <a:pt x="160" y="114"/>
                    <a:pt x="160" y="115"/>
                  </a:cubicBezTo>
                  <a:cubicBezTo>
                    <a:pt x="160" y="116"/>
                    <a:pt x="161" y="117"/>
                    <a:pt x="162" y="118"/>
                  </a:cubicBezTo>
                  <a:cubicBezTo>
                    <a:pt x="162" y="118"/>
                    <a:pt x="162" y="118"/>
                    <a:pt x="162" y="118"/>
                  </a:cubicBezTo>
                  <a:cubicBezTo>
                    <a:pt x="162" y="118"/>
                    <a:pt x="163" y="119"/>
                    <a:pt x="165" y="120"/>
                  </a:cubicBezTo>
                  <a:cubicBezTo>
                    <a:pt x="165" y="121"/>
                    <a:pt x="166" y="122"/>
                    <a:pt x="166" y="123"/>
                  </a:cubicBezTo>
                  <a:cubicBezTo>
                    <a:pt x="167" y="124"/>
                    <a:pt x="167" y="124"/>
                    <a:pt x="167" y="125"/>
                  </a:cubicBezTo>
                  <a:cubicBezTo>
                    <a:pt x="167" y="127"/>
                    <a:pt x="166" y="129"/>
                    <a:pt x="164" y="131"/>
                  </a:cubicBezTo>
                  <a:close/>
                  <a:moveTo>
                    <a:pt x="0" y="20"/>
                  </a:moveTo>
                  <a:cubicBezTo>
                    <a:pt x="0" y="17"/>
                    <a:pt x="2" y="16"/>
                    <a:pt x="4" y="16"/>
                  </a:cubicBezTo>
                  <a:cubicBezTo>
                    <a:pt x="6" y="16"/>
                    <a:pt x="8" y="17"/>
                    <a:pt x="8" y="20"/>
                  </a:cubicBezTo>
                  <a:cubicBezTo>
                    <a:pt x="8" y="24"/>
                    <a:pt x="10" y="28"/>
                    <a:pt x="13" y="32"/>
                  </a:cubicBezTo>
                  <a:cubicBezTo>
                    <a:pt x="16" y="35"/>
                    <a:pt x="20" y="37"/>
                    <a:pt x="25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3" y="33"/>
                    <a:pt x="21" y="28"/>
                    <a:pt x="21" y="22"/>
                  </a:cubicBezTo>
                  <a:cubicBezTo>
                    <a:pt x="21" y="10"/>
                    <a:pt x="31" y="0"/>
                    <a:pt x="43" y="0"/>
                  </a:cubicBezTo>
                  <a:cubicBezTo>
                    <a:pt x="45" y="0"/>
                    <a:pt x="47" y="2"/>
                    <a:pt x="47" y="4"/>
                  </a:cubicBezTo>
                  <a:cubicBezTo>
                    <a:pt x="47" y="6"/>
                    <a:pt x="45" y="8"/>
                    <a:pt x="43" y="8"/>
                  </a:cubicBezTo>
                  <a:cubicBezTo>
                    <a:pt x="35" y="8"/>
                    <a:pt x="29" y="15"/>
                    <a:pt x="29" y="22"/>
                  </a:cubicBezTo>
                  <a:cubicBezTo>
                    <a:pt x="29" y="30"/>
                    <a:pt x="35" y="37"/>
                    <a:pt x="43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6" y="37"/>
                    <a:pt x="100" y="35"/>
                    <a:pt x="102" y="32"/>
                  </a:cubicBezTo>
                  <a:cubicBezTo>
                    <a:pt x="105" y="30"/>
                    <a:pt x="106" y="26"/>
                    <a:pt x="106" y="22"/>
                  </a:cubicBezTo>
                  <a:cubicBezTo>
                    <a:pt x="106" y="20"/>
                    <a:pt x="108" y="18"/>
                    <a:pt x="110" y="18"/>
                  </a:cubicBezTo>
                  <a:cubicBezTo>
                    <a:pt x="113" y="18"/>
                    <a:pt x="114" y="20"/>
                    <a:pt x="114" y="22"/>
                  </a:cubicBezTo>
                  <a:cubicBezTo>
                    <a:pt x="114" y="35"/>
                    <a:pt x="104" y="45"/>
                    <a:pt x="92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11" y="45"/>
                    <a:pt x="0" y="33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41873">
                <a:defRPr/>
              </a:pPr>
              <a:endParaRPr lang="ru-RU"/>
            </a:p>
          </p:txBody>
        </p:sp>
      </p:grpSp>
      <p:sp>
        <p:nvSpPr>
          <p:cNvPr id="225" name="Прямоугольник 224"/>
          <p:cNvSpPr/>
          <p:nvPr/>
        </p:nvSpPr>
        <p:spPr>
          <a:xfrm>
            <a:off x="10251907" y="2979048"/>
            <a:ext cx="1933128" cy="3682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  <a:latin typeface="DIN Pro Cond Bold" pitchFamily="34" charset="-52"/>
                <a:cs typeface="Arial" charset="0"/>
              </a:rPr>
              <a:t>Доходы ведущих ТХД</a:t>
            </a:r>
            <a:endParaRPr lang="ru-RU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8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58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44" y="120028"/>
            <a:ext cx="10515600" cy="1209151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Причинно-следственная матрица формирования вызовов в среде коренных малочисленных народов Севера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7088" y="1574277"/>
            <a:ext cx="9725968" cy="52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1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58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0602"/>
            <a:ext cx="10515600" cy="120915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Узлы и тренды развития КМНС в ЯНАО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4"/>
          <a:srcRect t="26796"/>
          <a:stretch/>
        </p:blipFill>
        <p:spPr bwMode="auto">
          <a:xfrm>
            <a:off x="1375528" y="2109654"/>
            <a:ext cx="10515600" cy="43300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162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58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57" y="615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Повышение уровня социально-экономическо­го благополучия коренных малочисленных народов Севера в ЯНАО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4711"/>
            <a:ext cx="6451339" cy="249481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Образ желаемого будущего КМНС в ЯНАО в пределах 2020 - 2035 гг.: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Традиционная хозяйственная деятельность осу­ществляется в рамках экологических нормативов, планомерно снижается доля населения, зависимого от традиционной экономики.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Молодёжь успешно заканчивает образовательные учреждения, проходит социализацию и встраивается в современ­ный мир.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Уровень </a:t>
            </a:r>
            <a:r>
              <a:rPr lang="ru-RU" sz="1600" dirty="0" err="1">
                <a:solidFill>
                  <a:srgbClr val="002060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подушевых</a:t>
            </a:r>
            <a:r>
              <a:rPr lang="ru-RU" sz="1600" dirty="0">
                <a:solidFill>
                  <a:srgbClr val="002060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 доходов и социальных пособий позволяет обеспечивать установленные права и гарантии КМНС.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Качество жизни в сельских населённых пунктах растёт.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932575" y="4194215"/>
            <a:ext cx="7259425" cy="2494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00" b="1" dirty="0">
                <a:solidFill>
                  <a:srgbClr val="002060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Ключевые вопросы:</a:t>
            </a:r>
          </a:p>
          <a:p>
            <a:pPr marL="514350" indent="-514350">
              <a:buAutoNum type="arabicParenR"/>
            </a:pPr>
            <a:r>
              <a:rPr lang="ru-RU" sz="1300" dirty="0">
                <a:solidFill>
                  <a:srgbClr val="002060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как добиться поэтапного сокращения доли населения занимающегося традиционной хозяйственной деятельностью до экологических нормативов; </a:t>
            </a:r>
          </a:p>
          <a:p>
            <a:pPr marL="514350" indent="-514350">
              <a:buAutoNum type="arabicParenR"/>
            </a:pPr>
            <a:r>
              <a:rPr lang="ru-RU" sz="1300" dirty="0">
                <a:solidFill>
                  <a:srgbClr val="002060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как поднять качество и уровень образования в регионе, сделать выпускников школ интернатов и конкурентоспособными на рынках труда и образования; </a:t>
            </a:r>
          </a:p>
          <a:p>
            <a:pPr marL="514350" indent="-514350">
              <a:buAutoNum type="arabicParenR"/>
            </a:pPr>
            <a:r>
              <a:rPr lang="ru-RU" sz="1300" dirty="0">
                <a:solidFill>
                  <a:srgbClr val="002060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как устроить экономическую модель региона, так чтобы повысить доходы в традиционных отраслях экономики; </a:t>
            </a:r>
          </a:p>
          <a:p>
            <a:pPr marL="514350" indent="-514350">
              <a:buAutoNum type="arabicParenR"/>
            </a:pPr>
            <a:r>
              <a:rPr lang="ru-RU" sz="1300" dirty="0">
                <a:solidFill>
                  <a:srgbClr val="002060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как повысить качество жизни в национальных поселках, сделать их ступенью, подготавливающей к жизни в городах;</a:t>
            </a:r>
          </a:p>
          <a:p>
            <a:pPr marL="514350" indent="-514350">
              <a:buAutoNum type="arabicParenR"/>
            </a:pPr>
            <a:r>
              <a:rPr lang="ru-RU" sz="1300" dirty="0">
                <a:solidFill>
                  <a:srgbClr val="002060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как повысить эффективность управления процессами развития и жизнедеятельности КМНС на региональном и муниципальном уровне.</a:t>
            </a:r>
          </a:p>
        </p:txBody>
      </p:sp>
      <p:pic>
        <p:nvPicPr>
          <p:cNvPr id="5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0" r="33347" b="9696"/>
          <a:stretch/>
        </p:blipFill>
        <p:spPr bwMode="auto">
          <a:xfrm>
            <a:off x="2205" y="4025245"/>
            <a:ext cx="4843527" cy="283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7"/>
          <a:stretch/>
        </p:blipFill>
        <p:spPr bwMode="auto">
          <a:xfrm>
            <a:off x="7184406" y="1448753"/>
            <a:ext cx="5043313" cy="297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236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5941</TotalTime>
  <Words>1227</Words>
  <Application>Microsoft Office PowerPoint</Application>
  <PresentationFormat>Широкоэкранный</PresentationFormat>
  <Paragraphs>384</Paragraphs>
  <Slides>13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DIN Pro Cond</vt:lpstr>
      <vt:lpstr>DIN Pro Cond Bold</vt:lpstr>
      <vt:lpstr>Times New Roman</vt:lpstr>
      <vt:lpstr>Тема Office</vt:lpstr>
      <vt:lpstr>Диаграмма</vt:lpstr>
      <vt:lpstr>Ключевые вызовы, узлы и тренды развития коренных малочисленных народов Севера </vt:lpstr>
      <vt:lpstr>Презентация PowerPoint</vt:lpstr>
      <vt:lpstr>Перечень ключевых вызовов коренных народов России</vt:lpstr>
      <vt:lpstr>Демографические индикаторы развития КМНС</vt:lpstr>
      <vt:lpstr>Презентация PowerPoint</vt:lpstr>
      <vt:lpstr>Презентация PowerPoint</vt:lpstr>
      <vt:lpstr>Причинно-следственная матрица формирования вызовов в среде коренных малочисленных народов Севера</vt:lpstr>
      <vt:lpstr>Узлы и тренды развития КМНС в ЯНАО</vt:lpstr>
      <vt:lpstr>Повышение уровня социально-экономическо­го благополучия коренных малочисленных народов Севера в ЯНАО</vt:lpstr>
      <vt:lpstr>Модель позитивной трансформации экономического поведения коренных народов (Тазовский район)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вызовы, узлы и тренды развития коренных малочисленных народов Севера в разработка механизмов позитивной трансформации экономического поведения</dc:title>
  <dc:creator>user</dc:creator>
  <cp:lastModifiedBy>Илья</cp:lastModifiedBy>
  <cp:revision>61</cp:revision>
  <cp:lastPrinted>2019-09-22T04:55:04Z</cp:lastPrinted>
  <dcterms:created xsi:type="dcterms:W3CDTF">2019-09-15T05:12:04Z</dcterms:created>
  <dcterms:modified xsi:type="dcterms:W3CDTF">2021-11-17T12:23:17Z</dcterms:modified>
</cp:coreProperties>
</file>