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3" roundtripDataSignature="AMtx7mjXjSYLKJcNBVo0LryQk0TbB3M5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8" name="Google Shape;48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685800" y="18864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Роль саамского народа в Великой Отечественной войне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835696" y="6165304"/>
            <a:ext cx="54726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Агеев Никита Андреевич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idx="1" type="body"/>
          </p:nvPr>
        </p:nvSpPr>
        <p:spPr>
          <a:xfrm>
            <a:off x="3995936" y="980728"/>
            <a:ext cx="4968552" cy="547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ru-RU"/>
              <a:t>Я не случайно выбрал эту тему, мой прадед Захаров Максим Антонович был призван в Красную Армию, защищал Кольский север в отдельном  оленетранспортном батальоне, под командованием  С.П.Шерстобитова.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  <p:pic>
        <p:nvPicPr>
          <p:cNvPr descr="E:\фото от  б. Анфиса\IMG_0008.jpg" id="96" name="Google Shape;96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520" y="908720"/>
            <a:ext cx="3635896" cy="553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Анфиса\Desktop\фото ветеранолв ВОВ\1.jpg" id="101" name="Google Shape;10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3528" y="620688"/>
            <a:ext cx="8589834" cy="5688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C:\Users\Мама\Desktop\y_beac7901.jpg" id="107" name="Google Shape;107;p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2560" y="630900"/>
            <a:ext cx="7463856" cy="5495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pic>
        <p:nvPicPr>
          <p:cNvPr descr="C:\Users\Анфиса\Desktop\9.jpg" id="113" name="Google Shape;113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950" y="803098"/>
            <a:ext cx="8785538" cy="54032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«Все для Победы над врагом».</a:t>
            </a:r>
            <a:endParaRPr/>
          </a:p>
        </p:txBody>
      </p:sp>
      <p:pic>
        <p:nvPicPr>
          <p:cNvPr descr="C:\Users\Мама\Desktop\2044_346135282_big.jpg" id="119" name="Google Shape;119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600" y="1639744"/>
            <a:ext cx="7524328" cy="50258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/>
              <a:t>Заключение.</a:t>
            </a:r>
            <a:endParaRPr/>
          </a:p>
        </p:txBody>
      </p:sp>
      <p:sp>
        <p:nvSpPr>
          <p:cNvPr id="125" name="Google Shape;125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/>
              <a:t>     Вклад саамов в Победу весьма существенен: всего за годы войны оленеводы - ловозерцы передали армии и флоту </a:t>
            </a:r>
            <a:r>
              <a:rPr b="1" lang="ru-RU"/>
              <a:t>5900 транспортных оленей</a:t>
            </a:r>
            <a:r>
              <a:rPr lang="ru-RU"/>
              <a:t>, </a:t>
            </a:r>
            <a:r>
              <a:rPr b="1" lang="ru-RU"/>
              <a:t>1600 комплектов упряжи</a:t>
            </a:r>
            <a:r>
              <a:rPr lang="ru-RU"/>
              <a:t> к ним, </a:t>
            </a:r>
            <a:r>
              <a:rPr b="1" lang="ru-RU"/>
              <a:t>1119 нарт</a:t>
            </a:r>
            <a:r>
              <a:rPr lang="ru-RU"/>
              <a:t>. На фронт отправлено около </a:t>
            </a:r>
            <a:r>
              <a:rPr b="1" lang="ru-RU"/>
              <a:t>750 тонн оленьего мяса и 300 тонн озерной рыбы</a:t>
            </a:r>
            <a:r>
              <a:rPr lang="ru-RU"/>
              <a:t>, сотни тонн картофеля и капусты. Кроме того, было собрано на строительство танков и авиаэскадрили </a:t>
            </a:r>
            <a:r>
              <a:rPr b="1" lang="ru-RU"/>
              <a:t>651863 рубля</a:t>
            </a:r>
            <a:r>
              <a:rPr lang="ru-RU"/>
              <a:t>, подписка на военные займы составила </a:t>
            </a:r>
            <a:r>
              <a:rPr b="1" lang="ru-RU"/>
              <a:t>1 миллион 200 тысяч рублей</a:t>
            </a:r>
            <a:r>
              <a:rPr lang="ru-RU"/>
              <a:t>. Оленетранспорты вывезли с линии фронта </a:t>
            </a:r>
            <a:r>
              <a:rPr b="1" lang="ru-RU"/>
              <a:t>10142 раненых</a:t>
            </a:r>
            <a:r>
              <a:rPr lang="ru-RU"/>
              <a:t> и больных, доставили для выполнения боевых заданий </a:t>
            </a:r>
            <a:r>
              <a:rPr b="1" lang="ru-RU"/>
              <a:t>7985 военнослужащих</a:t>
            </a:r>
            <a:r>
              <a:rPr lang="ru-RU"/>
              <a:t>, перевезли </a:t>
            </a:r>
            <a:r>
              <a:rPr b="1" lang="ru-RU"/>
              <a:t>17082 тонны боеприпасов и военных грузов</a:t>
            </a:r>
            <a:r>
              <a:rPr lang="ru-RU"/>
              <a:t>, эвакуировали из тундры </a:t>
            </a:r>
            <a:r>
              <a:rPr b="1" lang="ru-RU"/>
              <a:t>162 аварийных самолета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2013-05-22T15:14:48Z</dcterms:created>
  <dc:creator>Мама</dc:creator>
</cp:coreProperties>
</file>