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67" autoAdjust="0"/>
  </p:normalViewPr>
  <p:slideViewPr>
    <p:cSldViewPr snapToGrid="0">
      <p:cViewPr varScale="1">
        <p:scale>
          <a:sx n="62" d="100"/>
          <a:sy n="62" d="100"/>
        </p:scale>
        <p:origin x="10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7C954-417E-496F-A764-814509AB51BF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83E5-F646-4D94-B969-4553F6240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03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83E5-F646-4D94-B969-4553F62404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6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Встреча первой воды. Обряд угощения духа воды.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83E5-F646-4D94-B969-4553F62404C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3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Священное дерево и </a:t>
            </a:r>
            <a:r>
              <a:rPr lang="ru-RU" dirty="0" err="1"/>
              <a:t>Голомо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83E5-F646-4D94-B969-4553F62404C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9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6AC20-1AB2-48E4-8382-E33769D0F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31B4BD-3372-4F68-924C-9D156C422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93BFE3-C594-4093-84F5-0B8E2017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E4D0DB-7410-4381-B4F4-719E721F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C4431C-5262-4D76-BEE0-72B50FA6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2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2576D-8C57-43DA-8331-17FB5623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4B0B0B-7DB8-4105-8756-19D368B50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1A1F7-7047-4DC9-817D-E471A558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309AD-9E37-4692-A1C7-C0F94BC8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5373DF-8A7F-4DD2-80F3-C08EF884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FF2770-6E21-4D20-B9E3-F34A566B2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9B08F7-70C5-4CCF-A491-B89329DCD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A412F-8FFE-4BF1-8DB1-94479BD1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3C3AA8-3F9B-400D-B4FF-CA2A175C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22D678-03E2-499A-949A-788EB9E1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8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FF9DD-B880-44E7-9784-CA37BBCF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AFE57-0C71-4A2B-B321-CD0CDFBC7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D1352-9BC4-4CA6-8E49-8C54FC96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96F50-A9DC-4078-8F8C-97A7B1BD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7C96A-880E-478E-8613-1C7DF955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21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77476-0FAE-49EA-A33A-283EC74C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E8A54B-2CFB-42A1-98A2-B82B4CF15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9BD59-0FCD-41EA-98F5-7B4FFD49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9125E0-5B8E-4A38-AA14-291572E25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A1AC2-A5B3-4C73-9486-6A599AFD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2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6DACB-02E7-4AE8-9D3F-587B3B82C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FC10E-8A49-406B-BB55-43E71FAA3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9F7698-E035-44DB-938A-9BF1F312E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91692-89FB-4A3C-9700-A27569C1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6DB862-FD02-4E45-99E0-D3123591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66B41-64F2-4C95-9B19-5AEBEC21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4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76783-640A-41C3-BD80-70242F71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DA4C7F-A886-4E42-B3F3-21FEB4870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A2BE07-3A6A-469C-A70A-86C4F4FCB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CD51D8-8CC2-4918-906A-D3D0246CD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AC55F4-407F-4CD6-9D58-EE1F1A6B9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BEF33C-ADCA-44AD-8432-C9C63512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6D95E-56B2-4059-BFE1-3468C26EC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BA96DC-18F3-4173-B99F-2CA9FD00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1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1D79A-E750-4C99-8431-9DFDA23D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FEE668-E713-4E1D-9EC4-009D827E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512C68-40BF-416F-B126-A968B31C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4A8003-2B05-4EB2-9D26-72FB8811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8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656D373-0FDB-4050-A29A-E09BF4A02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F9B498-2B8A-417A-89C8-E6CA05F5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35D145-4A98-4204-A5A9-307AF562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1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563C7-2050-4489-ADE3-91E399B8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F77AF-7E84-4726-B2F8-F7CE1771A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DD04E4-F7DC-42A5-9CEC-5AD5C8C14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AD73C-547B-4E74-8BF5-00B1BEFB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DD824D-8500-4B6A-8876-F14AA6C6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F2FE54-3D32-4F09-B019-8D204C23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0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BF2AA-9840-4979-9288-5389DFF1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636DB0-0095-43DC-B15B-0344F32FF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E0C08B-C789-4BEF-B944-3E5CF8F45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793AD4-1AA7-44BA-A9BF-2A951F99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5573F-74DC-4F8C-A4BA-BE43D23A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3E6E44-3947-4A53-B676-8343CD87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53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98202-DD0E-4E25-A449-3A074B9C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91EEB4-CD8C-4B4C-B7D9-20F099972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EB2A9C-3F75-439E-A6D6-43BC04CBE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92D8-ADA4-4A47-A0D5-9C8798C3B22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E6567E-D41B-4F99-8820-135FAB933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7BEBC0-B902-4677-B296-19250B98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6CDF6-7E2A-4708-A22F-8B84CE03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26B7A-6FFC-4F74-A4D7-CFB66BF2C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01284"/>
          </a:xfrm>
        </p:spPr>
        <p:txBody>
          <a:bodyPr/>
          <a:lstStyle/>
          <a:p>
            <a:r>
              <a:rPr lang="ru-RU" dirty="0"/>
              <a:t>«Обряды моего народа»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E9E128-5203-4FCE-BD37-D88F9A891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1071"/>
            <a:ext cx="9144000" cy="2732947"/>
          </a:xfrm>
        </p:spPr>
        <p:txBody>
          <a:bodyPr>
            <a:normAutofit/>
          </a:bodyPr>
          <a:lstStyle/>
          <a:p>
            <a:r>
              <a:rPr lang="ru-RU" sz="3200" dirty="0"/>
              <a:t>К эссе Алексеевой Прасковьи Яковлевны</a:t>
            </a:r>
          </a:p>
        </p:txBody>
      </p:sp>
    </p:spTree>
    <p:extLst>
      <p:ext uri="{BB962C8B-B14F-4D97-AF65-F5344CB8AC3E}">
        <p14:creationId xmlns:p14="http://schemas.microsoft.com/office/powerpoint/2010/main" val="1079687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5CF47-E687-42C7-834A-040C2B70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36"/>
            <a:ext cx="10515600" cy="503694"/>
          </a:xfrm>
        </p:spPr>
        <p:txBody>
          <a:bodyPr>
            <a:noAutofit/>
          </a:bodyPr>
          <a:lstStyle/>
          <a:p>
            <a:r>
              <a:rPr lang="ru-RU" sz="3200" dirty="0"/>
              <a:t>       Встреча первой воды. Обряд угощения духа воды.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6DB66B-4DA2-4CBE-8D82-CFCD9CE9B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21" y="619929"/>
            <a:ext cx="3905572" cy="612183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9377AC-6289-4D0F-AE4D-E8AB016F0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8" y="619932"/>
            <a:ext cx="7614833" cy="61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60C2B-32A6-4C32-BB31-3A88E463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40" y="354896"/>
            <a:ext cx="11399863" cy="327029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                                       Обряд поклонения духу огня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156225-712A-4A16-9E62-05BEB9295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48" y="681925"/>
            <a:ext cx="4096716" cy="60424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7EE678-3B4F-4E63-840D-B0DCC7277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59" y="681925"/>
            <a:ext cx="5052448" cy="60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A5AA9-6AB2-49C6-A525-B78EA365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733"/>
          </a:xfrm>
        </p:spPr>
        <p:txBody>
          <a:bodyPr/>
          <a:lstStyle/>
          <a:p>
            <a:r>
              <a:rPr lang="ru-RU" dirty="0"/>
              <a:t>                      Священные горы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AB6F7B-D150-4BFC-BC58-8EA096110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" y="1580827"/>
            <a:ext cx="5183753" cy="463833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CFC3AE-D801-4211-8265-C29BA5DA3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13" y="1580826"/>
            <a:ext cx="5310362" cy="46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2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F9344-4B64-4129-A000-2C3108744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365124"/>
          </a:xfrm>
        </p:spPr>
        <p:txBody>
          <a:bodyPr>
            <a:noAutofit/>
          </a:bodyPr>
          <a:lstStyle/>
          <a:p>
            <a:r>
              <a:rPr lang="ru-RU" sz="3200" dirty="0"/>
              <a:t>    Священное дерево           и                           </a:t>
            </a:r>
            <a:r>
              <a:rPr lang="ru-RU" sz="3200" dirty="0" err="1"/>
              <a:t>Голомо</a:t>
            </a:r>
            <a:r>
              <a:rPr lang="ru-RU" sz="3200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A629AA-D0D2-4824-8C2F-7D40A61CF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864" y="365124"/>
            <a:ext cx="6141204" cy="649287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EA8476-9EAB-4F2A-80BB-F08217743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273" y="972331"/>
            <a:ext cx="6492875" cy="5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1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4DA31-BCC5-4487-89E1-DF215208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38" y="112362"/>
            <a:ext cx="5538061" cy="538567"/>
          </a:xfrm>
        </p:spPr>
        <p:txBody>
          <a:bodyPr>
            <a:noAutofit/>
          </a:bodyPr>
          <a:lstStyle/>
          <a:p>
            <a:r>
              <a:rPr lang="ru-RU" sz="3200" dirty="0"/>
              <a:t>Священное озеро «</a:t>
            </a:r>
            <a:r>
              <a:rPr lang="ru-RU" sz="3200" dirty="0" err="1"/>
              <a:t>Себян</a:t>
            </a:r>
            <a:r>
              <a:rPr lang="ru-RU" sz="3200" dirty="0"/>
              <a:t>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EDE8D0E-E92F-46D1-BB6C-0FE2EF133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4" y="650929"/>
            <a:ext cx="4804473" cy="609470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B9DD92-579C-40AD-B4C9-26711DD1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43" y="112362"/>
            <a:ext cx="5132783" cy="66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93596-BD03-4A28-A2F1-21529CB8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582" y="139485"/>
            <a:ext cx="5005953" cy="619933"/>
          </a:xfrm>
        </p:spPr>
        <p:txBody>
          <a:bodyPr>
            <a:normAutofit/>
          </a:bodyPr>
          <a:lstStyle/>
          <a:p>
            <a:r>
              <a:rPr lang="ru-RU" sz="3200" dirty="0"/>
              <a:t>Священный олень «</a:t>
            </a:r>
            <a:r>
              <a:rPr lang="ru-RU" sz="3200" dirty="0" err="1"/>
              <a:t>Кудьай</a:t>
            </a:r>
            <a:r>
              <a:rPr lang="ru-RU" sz="3200" dirty="0"/>
              <a:t>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6B0644E-0BF1-4862-AD2B-128E5E76B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983915"/>
            <a:ext cx="5889357" cy="57346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44E095-C914-485F-9F2C-2E8022070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" y="983915"/>
            <a:ext cx="5889357" cy="57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4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14E76-6070-4ACF-9294-183F89E9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31" y="365125"/>
            <a:ext cx="3750589" cy="456285"/>
          </a:xfrm>
        </p:spPr>
        <p:txBody>
          <a:bodyPr>
            <a:noAutofit/>
          </a:bodyPr>
          <a:lstStyle/>
          <a:p>
            <a:r>
              <a:rPr lang="ru-RU" sz="3600" dirty="0"/>
              <a:t>Эвенская свадьба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7F293A-3C66-462B-8E4E-EA1413BF1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53" y="931512"/>
            <a:ext cx="5858360" cy="59264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AD8DA6-818B-4F27-8A7C-9AA1E70CE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" y="931512"/>
            <a:ext cx="5858360" cy="59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25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9A86B-A0BF-4678-BCFD-C07DC7C8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74" y="178231"/>
            <a:ext cx="5848026" cy="1387098"/>
          </a:xfrm>
        </p:spPr>
        <p:txBody>
          <a:bodyPr>
            <a:normAutofit/>
          </a:bodyPr>
          <a:lstStyle/>
          <a:p>
            <a:r>
              <a:rPr lang="ru-RU" sz="4000" dirty="0"/>
              <a:t>Танец тела и души     «</a:t>
            </a:r>
            <a:r>
              <a:rPr lang="sah-RU" sz="4000" dirty="0"/>
              <a:t>Һээдьэ</a:t>
            </a:r>
            <a:r>
              <a:rPr lang="ru-RU" sz="4000" dirty="0"/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8C9897-CA15-4757-847F-2E2916761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28" y="387458"/>
            <a:ext cx="5594888" cy="42310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8FB25-4C44-4E25-BEBD-715894BEB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4" y="2142641"/>
            <a:ext cx="6090834" cy="45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6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70</Words>
  <Application>Microsoft Office PowerPoint</Application>
  <PresentationFormat>Широкоэкранный</PresentationFormat>
  <Paragraphs>15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«Обряды моего народа»</vt:lpstr>
      <vt:lpstr>       Встреча первой воды. Обряд угощения духа воды.</vt:lpstr>
      <vt:lpstr>                                        Обряд поклонения духу огня</vt:lpstr>
      <vt:lpstr>                      Священные горы</vt:lpstr>
      <vt:lpstr>    Священное дерево           и                           Голомо.</vt:lpstr>
      <vt:lpstr>Священное озеро «Себян»</vt:lpstr>
      <vt:lpstr>Священный олень «Кудьай»</vt:lpstr>
      <vt:lpstr>Эвенская свадьба</vt:lpstr>
      <vt:lpstr>Танец тела и души     «Һээдьэ»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poro</dc:creator>
  <cp:lastModifiedBy>poro</cp:lastModifiedBy>
  <cp:revision>17</cp:revision>
  <dcterms:created xsi:type="dcterms:W3CDTF">2021-11-08T12:25:22Z</dcterms:created>
  <dcterms:modified xsi:type="dcterms:W3CDTF">2021-11-09T07:44:03Z</dcterms:modified>
</cp:coreProperties>
</file>