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4" pos="438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orient="horz" pos="346" userDrawn="1">
          <p15:clr>
            <a:srgbClr val="A4A3A4"/>
          </p15:clr>
        </p15:guide>
        <p15:guide id="7" pos="2706" userDrawn="1">
          <p15:clr>
            <a:srgbClr val="A4A3A4"/>
          </p15:clr>
        </p15:guide>
        <p15:guide id="8" pos="4974" userDrawn="1">
          <p15:clr>
            <a:srgbClr val="A4A3A4"/>
          </p15:clr>
        </p15:guide>
        <p15:guide id="9" orient="horz" pos="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78" y="1164"/>
      </p:cViewPr>
      <p:guideLst>
        <p:guide orient="horz" pos="2160"/>
        <p:guide pos="7242"/>
        <p:guide pos="438"/>
        <p:guide orient="horz" pos="3974"/>
        <p:guide orient="horz" pos="346"/>
        <p:guide pos="2706"/>
        <p:guide pos="4974"/>
        <p:guide orient="horz" pos="9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74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3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0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2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11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20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0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89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6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47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6FA6-A41D-4CCC-A1C2-1CE73549062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991B-4FC5-4789-9527-A3013FA61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5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5754" y="2743200"/>
            <a:ext cx="72269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ТРОПАМ ПРЕДКОВ</a:t>
            </a:r>
            <a:endParaRPr lang="ru-RU" sz="4800" b="1" dirty="0">
              <a:solidFill>
                <a:srgbClr val="00B5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5325" y="6048573"/>
            <a:ext cx="1999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https://vk.cc/c7uMFX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8683" y="3549134"/>
            <a:ext cx="4684424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Мобильное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</a:t>
            </a:r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эвенскому языку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00518" y="2510591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en-US" sz="1400" dirty="0" smtClean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SHARK</a:t>
            </a:r>
            <a:endParaRPr lang="ru-RU" sz="1400" dirty="0">
              <a:solidFill>
                <a:srgbClr val="00B5E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s://apf.mail.ru/cgi-bin/readmsg?id=15559611010000000207;0;2&amp;exif=1&amp;full=1&amp;x-email=beglova03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apf.mail.ru/cgi-bin/readmsg?id=15559611010000000207;0;2&amp;exif=1&amp;full=1&amp;x-email=beglova03%40mail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https://apf.mail.ru/cgi-bin/readmsg?id=15559611010000000207;0;2&amp;exif=1&amp;full=1&amp;x-email=beglova03%40mail.ru"/>
          <p:cNvSpPr>
            <a:spLocks noChangeAspect="1" noChangeArrowheads="1"/>
          </p:cNvSpPr>
          <p:nvPr/>
        </p:nvSpPr>
        <p:spPr bwMode="auto">
          <a:xfrm>
            <a:off x="460374" y="160336"/>
            <a:ext cx="8635500" cy="863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957968" y="6048573"/>
            <a:ext cx="4028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*BLOOD</a:t>
            </a:r>
            <a:r>
              <a:rPr lang="en-US" sz="1400" dirty="0" smtClean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SHARK</a:t>
            </a:r>
            <a:r>
              <a:rPr lang="ru-RU" sz="1400" dirty="0" smtClean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Беглов Константин Сергеевич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7968" y="6354860"/>
            <a:ext cx="3330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B5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Беглова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Евгения Егоровна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8450" y="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Мобильное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</a:t>
            </a:r>
          </a:p>
          <a:p>
            <a:pPr algn="ctr"/>
            <a:r>
              <a:rPr lang="ru-RU" sz="2800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эвенскому языку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 тропам </a:t>
            </a:r>
            <a:r>
              <a:rPr lang="ru-RU" sz="2800" b="1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предков»</a:t>
            </a:r>
            <a:endParaRPr lang="ru-RU" sz="2800" dirty="0">
              <a:solidFill>
                <a:srgbClr val="00B5E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5325" y="1581620"/>
            <a:ext cx="108013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усвоение написания и произношения эвенских слов из разных тематических групп; развитие потребности самостоятельного познания родной речи; развитие навыков самоконтроля при работе над приложением.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Приложение  состоит из иллюстрированной подборки слов по лексико-грамматическим темам: «Знакомство», «Имена числительные», «Насекомые» и т.д.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2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8450" y="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Мобильное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</a:t>
            </a:r>
          </a:p>
          <a:p>
            <a:pPr algn="ctr"/>
            <a:r>
              <a:rPr lang="ru-RU" sz="2800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эвенскому языку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 тропам </a:t>
            </a:r>
            <a:r>
              <a:rPr lang="ru-RU" sz="2800" b="1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предков»</a:t>
            </a:r>
            <a:endParaRPr lang="ru-RU" sz="2800" dirty="0">
              <a:solidFill>
                <a:srgbClr val="00B5E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5325" y="1581620"/>
            <a:ext cx="108013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Первое знакомство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проходит на русском языке. Каждая тема начинается с приветствия главных героев Вити и Алены.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запуске уровня  темы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озвучивается дикторами и дается задание отработать произношение данных слов. Затем дикторы предлагают пройти тест на правильное написание и произношение слов и, прослушав, сравнить. Для тех, кто не владеет эвенским языком, дублируется на экране перевод на русский язык.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3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8450" y="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Мобильное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</a:t>
            </a:r>
          </a:p>
          <a:p>
            <a:pPr algn="ctr"/>
            <a:r>
              <a:rPr lang="ru-RU" sz="2800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эвенскому языку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 тропам </a:t>
            </a:r>
            <a:r>
              <a:rPr lang="ru-RU" sz="2800" b="1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предков»</a:t>
            </a:r>
            <a:endParaRPr lang="ru-RU" sz="2800" dirty="0">
              <a:solidFill>
                <a:srgbClr val="00B5E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5325" y="1581620"/>
            <a:ext cx="1080135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проходит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несколько этапов, на которых обучающийся запоминает слова, учиться правильно писать и произносить, строить предложения. В будущем цветные иллюстрации к словам сделают процесс запоминания более эффективным и быстрым.  Все слова будут озвучены носителями эвенского языка.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8450" y="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Мобильное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</a:t>
            </a:r>
          </a:p>
          <a:p>
            <a:pPr algn="ctr"/>
            <a:r>
              <a:rPr lang="ru-RU" sz="2800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эвенскому языку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 тропам </a:t>
            </a:r>
            <a:r>
              <a:rPr lang="ru-RU" sz="2800" b="1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предков»</a:t>
            </a:r>
            <a:endParaRPr lang="ru-RU" sz="2800" dirty="0">
              <a:solidFill>
                <a:srgbClr val="00B5E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325" y="1581620"/>
            <a:ext cx="108013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приложение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каждый может самостоятельно повторять слова за диктором. Такой вид работы снимает многие психологические затруднения говорения, развивает навыки разговорной речи. Значительную часть обучения ученик выполняет самостоятельно.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примеры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задания, предметы, персонажи поданы с учетом национального колорита.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8450" y="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Мобильное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</a:t>
            </a:r>
          </a:p>
          <a:p>
            <a:pPr algn="ctr"/>
            <a:r>
              <a:rPr lang="ru-RU" sz="2800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эвенскому языку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 тропам </a:t>
            </a:r>
            <a:r>
              <a:rPr lang="ru-RU" sz="2800" b="1" dirty="0" smtClean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предков»</a:t>
            </a:r>
            <a:endParaRPr lang="ru-RU" sz="2800" dirty="0">
              <a:solidFill>
                <a:srgbClr val="00B5E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325" y="1557338"/>
            <a:ext cx="10801350" cy="422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приложением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осуществляется при помощи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тапов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(кликов) по экрану  телефона.  Клик засчитывается если ученик попал в зону кнопок. 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В данном случае мы рассмотрим раздел «Знакомство» 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600" dirty="0">
                <a:solidFill>
                  <a:srgbClr val="00B5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загрузке уровня 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«Знакомство», озвучивается дикторами. Дикторы предлагают пройти тест  ученику самостоятельно - правильно написать слова, отработать произношение и перевод слов. Затем дикторы предлагают проверить себя и прослушать запись заново.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6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05" y="549275"/>
            <a:ext cx="2561034" cy="45529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629" y="549274"/>
            <a:ext cx="2561034" cy="45529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341" y="549275"/>
            <a:ext cx="2561034" cy="4552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17" y="549274"/>
            <a:ext cx="2561034" cy="4552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205" y="5102225"/>
            <a:ext cx="2561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при помощи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свайпов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тапов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0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6917" y="5102224"/>
            <a:ext cx="2561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Дикторы озвучивают тебе слова, твоя задача повторять за ними!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14629" y="5102223"/>
            <a:ext cx="2561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слова дублируются на экране!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02341" y="5102222"/>
            <a:ext cx="2561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каждой темы, тебя ждет тест!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04607" y="600094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7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396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Костя Беглов</dc:creator>
  <cp:lastModifiedBy>Костя Беглов</cp:lastModifiedBy>
  <cp:revision>17</cp:revision>
  <dcterms:created xsi:type="dcterms:W3CDTF">2021-10-30T17:23:51Z</dcterms:created>
  <dcterms:modified xsi:type="dcterms:W3CDTF">2021-11-09T18:51:04Z</dcterms:modified>
</cp:coreProperties>
</file>