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9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5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9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5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1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6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0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1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1D387-1231-4FC2-AE0D-47A708002CE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20D3-882D-4B4E-8A45-0B6DBF961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5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Эссе</a:t>
            </a:r>
          </a:p>
          <a:p>
            <a:pPr algn="ctr"/>
            <a:endParaRPr lang="ru-RU" sz="3200" dirty="0"/>
          </a:p>
          <a:p>
            <a:pPr algn="ctr"/>
            <a:r>
              <a:rPr lang="ru-RU" sz="3200" i="1" dirty="0" smtClean="0"/>
              <a:t>«Язык моего народа – ненецкий»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Филиппова Клавдия Васильевна</a:t>
            </a:r>
          </a:p>
          <a:p>
            <a:r>
              <a:rPr lang="ru-RU" sz="1400" i="1" dirty="0" smtClean="0"/>
              <a:t>           Воспитатель МДОУ «Брусничка»</a:t>
            </a:r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.Белоярск</a:t>
            </a:r>
            <a:r>
              <a:rPr lang="ru-RU" dirty="0" smtClean="0"/>
              <a:t> </a:t>
            </a:r>
            <a:r>
              <a:rPr lang="ru-RU" dirty="0" smtClean="0"/>
              <a:t>2021год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2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33900" y="2312703"/>
            <a:ext cx="602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0" y="2480440"/>
            <a:ext cx="4073415" cy="407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4771" t="17506" r="23683"/>
          <a:stretch>
            <a:fillRect/>
          </a:stretch>
        </p:blipFill>
        <p:spPr bwMode="auto">
          <a:xfrm>
            <a:off x="4444293" y="2027342"/>
            <a:ext cx="3932961" cy="296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expert1\Desktop\клава\Новая папка\SAM_0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80" y="1175500"/>
            <a:ext cx="3458968" cy="313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12914" y="252289"/>
            <a:ext cx="8969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«Нельзя пробудить чувство Родины без восприятия и переживания окружающего мира. Пусть в сердце малыша на всю жизнь останутся воспоминания о маленьком уголке далекого детства. Пусть с этим уголком связывается образ великой Родины». В. А. Сухомлински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20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2914" y="252289"/>
            <a:ext cx="896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09" y="155284"/>
            <a:ext cx="8428840" cy="63581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144" y="898620"/>
            <a:ext cx="3097036" cy="50418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17091" y="898621"/>
            <a:ext cx="31311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2012 году написала свою авторскую программу: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«Обучение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ненецкому языку в условиях детского сада»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8691" y="3807804"/>
            <a:ext cx="27986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Рецензия: </a:t>
            </a:r>
            <a:r>
              <a:rPr kumimoji="0" lang="ru-R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Вануйто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Г.Н., кандидата филологических наук,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зав. кафедрой  национально - регионального образования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ГОУ ДПО ЯНОИПКРО,  2012г.</a:t>
            </a:r>
          </a:p>
        </p:txBody>
      </p:sp>
    </p:spTree>
    <p:extLst>
      <p:ext uri="{BB962C8B-B14F-4D97-AF65-F5344CB8AC3E}">
        <p14:creationId xmlns:p14="http://schemas.microsoft.com/office/powerpoint/2010/main" val="18496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38" y="638848"/>
            <a:ext cx="5438802" cy="533541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619" y="753750"/>
            <a:ext cx="5220515" cy="52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41470" y="149629"/>
            <a:ext cx="673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«Праздник прилёта вороны»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0" y="830845"/>
            <a:ext cx="3636049" cy="51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expert1\Desktop\клава\DSC065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8624"/>
          <a:stretch/>
        </p:blipFill>
        <p:spPr bwMode="auto">
          <a:xfrm>
            <a:off x="1521927" y="871751"/>
            <a:ext cx="3711518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xpert1\Desktop\клава\DSC005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b="15638"/>
          <a:stretch/>
        </p:blipFill>
        <p:spPr bwMode="auto">
          <a:xfrm>
            <a:off x="1521927" y="3509963"/>
            <a:ext cx="3715997" cy="244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Любовь Николаевна\Desktop\на конкурс 2015\конкурс клава\20131124_155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4601" y="2326860"/>
            <a:ext cx="3458005" cy="259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48874" y="219826"/>
            <a:ext cx="951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Моя дочь активно принимает участие во всех мероприятиях дома культуры </a:t>
            </a:r>
            <a:r>
              <a:rPr lang="ru-RU" i="1" dirty="0" err="1" smtClean="0">
                <a:solidFill>
                  <a:srgbClr val="FF0000"/>
                </a:solidFill>
              </a:rPr>
              <a:t>с.Белоярск</a:t>
            </a:r>
            <a:r>
              <a:rPr lang="ru-RU" i="1" dirty="0" smtClean="0">
                <a:solidFill>
                  <a:srgbClr val="FF0000"/>
                </a:solidFill>
              </a:rPr>
              <a:t>. Поёт ненецкие песни в группе «</a:t>
            </a:r>
            <a:r>
              <a:rPr lang="ru-RU" i="1" dirty="0" err="1" smtClean="0">
                <a:solidFill>
                  <a:srgbClr val="FF0000"/>
                </a:solidFill>
              </a:rPr>
              <a:t>Сенгакоця</a:t>
            </a:r>
            <a:r>
              <a:rPr lang="ru-RU" i="1" dirty="0" smtClean="0">
                <a:solidFill>
                  <a:srgbClr val="FF0000"/>
                </a:solidFill>
              </a:rPr>
              <a:t>»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8874" y="219826"/>
            <a:ext cx="951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Спектакль «</a:t>
            </a:r>
            <a:r>
              <a:rPr lang="ru-RU" i="1" dirty="0" err="1" smtClean="0">
                <a:solidFill>
                  <a:srgbClr val="FF0000"/>
                </a:solidFill>
              </a:rPr>
              <a:t>Нгобакоця</a:t>
            </a:r>
            <a:r>
              <a:rPr lang="ru-RU" i="1" dirty="0" smtClean="0">
                <a:solidFill>
                  <a:srgbClr val="FF0000"/>
                </a:solidFill>
              </a:rPr>
              <a:t>» на родном языке с детьми ненецкого кружка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3" name="Picture 6" descr="C:\Users\expert1\Desktop\САД ФОТО\DSC025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9250" r="16812"/>
          <a:stretch/>
        </p:blipFill>
        <p:spPr bwMode="auto">
          <a:xfrm>
            <a:off x="6705601" y="3261471"/>
            <a:ext cx="3610009" cy="274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expert1\Desktop\САД ФОТО\фото с флешки\DSC025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2951" r="10437" b="-18897"/>
          <a:stretch/>
        </p:blipFill>
        <p:spPr bwMode="auto">
          <a:xfrm>
            <a:off x="1553432" y="611685"/>
            <a:ext cx="3160933" cy="3648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expert1\Desktop\САД ФОТО\фото с флешки\DSC025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29931" r="7063" b="16750"/>
          <a:stretch/>
        </p:blipFill>
        <p:spPr bwMode="auto">
          <a:xfrm>
            <a:off x="2341131" y="3278885"/>
            <a:ext cx="4138605" cy="2814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expert1\Desktop\САД ФОТО\фото с флешки\DSC025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8" t="15500" r="10062"/>
          <a:stretch/>
        </p:blipFill>
        <p:spPr bwMode="auto">
          <a:xfrm>
            <a:off x="8253419" y="459492"/>
            <a:ext cx="3474389" cy="296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expert1\Desktop\САД ФОТО\фото с флешки\DSC0253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8" t="22963" r="11016"/>
          <a:stretch/>
        </p:blipFill>
        <p:spPr bwMode="auto">
          <a:xfrm>
            <a:off x="4872800" y="453249"/>
            <a:ext cx="2943498" cy="303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8874" y="219826"/>
            <a:ext cx="951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rgbClr val="FF0000"/>
                </a:solidFill>
              </a:rPr>
              <a:t>Инсценирование</a:t>
            </a:r>
            <a:r>
              <a:rPr lang="ru-RU" i="1" dirty="0" smtClean="0">
                <a:solidFill>
                  <a:srgbClr val="FF0000"/>
                </a:solidFill>
              </a:rPr>
              <a:t> сказки «</a:t>
            </a:r>
            <a:r>
              <a:rPr lang="ru-RU" i="1" dirty="0" err="1" smtClean="0">
                <a:solidFill>
                  <a:srgbClr val="FF0000"/>
                </a:solidFill>
              </a:rPr>
              <a:t>Хутий</a:t>
            </a:r>
            <a:r>
              <a:rPr lang="ru-RU" i="1" dirty="0" smtClean="0">
                <a:solidFill>
                  <a:srgbClr val="FF0000"/>
                </a:solidFill>
              </a:rPr>
              <a:t>» на родном языке с детьми ненецкого кружка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8" name="Picture 2" descr="C:\Users\expert1\Desktop\фото\день оленевода садик\DSC077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5671" r="5333" b="9118"/>
          <a:stretch/>
        </p:blipFill>
        <p:spPr bwMode="auto">
          <a:xfrm>
            <a:off x="1524000" y="886998"/>
            <a:ext cx="4067080" cy="2900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expert1\Desktop\фото\день оленевода садик\DSC078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7863" r="5833" b="4351"/>
          <a:stretch/>
        </p:blipFill>
        <p:spPr bwMode="auto">
          <a:xfrm>
            <a:off x="6762469" y="808984"/>
            <a:ext cx="4163569" cy="3122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xpert1\Desktop\фото\день оленевода садик\DSC078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7880" r="6999" b="6923"/>
          <a:stretch/>
        </p:blipFill>
        <p:spPr bwMode="auto">
          <a:xfrm>
            <a:off x="1497061" y="3520922"/>
            <a:ext cx="4067080" cy="3040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expert1\Desktop\фото\день оленевода садик\DSC078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14385" r="6833" b="4603"/>
          <a:stretch/>
        </p:blipFill>
        <p:spPr bwMode="auto">
          <a:xfrm>
            <a:off x="6762469" y="3478498"/>
            <a:ext cx="4176464" cy="303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8874" y="219826"/>
            <a:ext cx="9513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Ненецкая игра «</a:t>
            </a:r>
            <a:r>
              <a:rPr lang="ru-RU" i="1" dirty="0" err="1" smtClean="0">
                <a:solidFill>
                  <a:srgbClr val="FF0000"/>
                </a:solidFill>
              </a:rPr>
              <a:t>Манебэко</a:t>
            </a:r>
            <a:r>
              <a:rPr lang="ru-RU" i="1" dirty="0" smtClean="0">
                <a:solidFill>
                  <a:srgbClr val="FF0000"/>
                </a:solidFill>
              </a:rPr>
              <a:t>»</a:t>
            </a:r>
            <a:endParaRPr lang="ru-RU" i="1" dirty="0">
              <a:solidFill>
                <a:srgbClr val="FF0000"/>
              </a:solidFill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Цель </a:t>
            </a:r>
            <a:r>
              <a:rPr lang="ru-RU" i="1" dirty="0">
                <a:solidFill>
                  <a:srgbClr val="FF0000"/>
                </a:solidFill>
              </a:rPr>
              <a:t>игры: развивать у детей гибкость и ловкость рук, быстроту реакции. Игра способствует развитию мелкой моторики рук, закрепить счет пересчитывая камушки.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3489" y="2094232"/>
            <a:ext cx="4519470" cy="338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8450" y="2300523"/>
            <a:ext cx="4267508" cy="320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7087" y="1606694"/>
            <a:ext cx="4094887" cy="307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486337_11-phonoteka_org-p-fon-dlya-prezentatsii-kom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99" y="1704109"/>
            <a:ext cx="661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2268" y="4937760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4601" y="5604933"/>
            <a:ext cx="256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8874" y="219826"/>
            <a:ext cx="841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Ансамбль «</a:t>
            </a:r>
            <a:r>
              <a:rPr lang="ru-RU" sz="2800" i="1" dirty="0" err="1" smtClean="0">
                <a:solidFill>
                  <a:srgbClr val="FF0000"/>
                </a:solidFill>
              </a:rPr>
              <a:t>Сёётэй</a:t>
            </a:r>
            <a:r>
              <a:rPr lang="ru-RU" sz="2800" i="1" dirty="0" smtClean="0">
                <a:solidFill>
                  <a:srgbClr val="FF0000"/>
                </a:solidFill>
              </a:rPr>
              <a:t>»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7351" y="1826574"/>
            <a:ext cx="5533315" cy="311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75" y="3382819"/>
            <a:ext cx="5383214" cy="301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66" y="555208"/>
            <a:ext cx="5300129" cy="352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42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189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2021-11-01T09:14:38Z</dcterms:created>
  <dcterms:modified xsi:type="dcterms:W3CDTF">2021-11-02T11:57:54Z</dcterms:modified>
</cp:coreProperties>
</file>