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6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3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82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8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201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3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16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9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3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78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1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95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7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3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4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0C86-4809-463F-9F91-955992077D0F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982706-2234-4389-ADB4-28031DB6F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A60A197-B513-41C7-AED1-81D615ED1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История моего народа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(на примере моей семьи)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B6F395CE-C167-48A5-85BF-2870C989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102044" cy="208062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Мой прадедушка </a:t>
            </a:r>
            <a:r>
              <a:rPr lang="ru-RU" dirty="0" err="1">
                <a:solidFill>
                  <a:schemeClr val="accent1"/>
                </a:solidFill>
              </a:rPr>
              <a:t>Илику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Салиндер</a:t>
            </a:r>
            <a:endParaRPr lang="ru-RU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>
              <a:solidFill>
                <a:schemeClr val="accent1"/>
              </a:solidFill>
            </a:endParaRPr>
          </a:p>
          <a:p>
            <a:pPr algn="r"/>
            <a:r>
              <a:rPr lang="ru-RU" dirty="0">
                <a:solidFill>
                  <a:schemeClr val="accent1"/>
                </a:solidFill>
              </a:rPr>
              <a:t>                                                                  Выполнила: Хороля Алина Андреевна, 15 лет       </a:t>
            </a:r>
            <a:r>
              <a:rPr lang="ru-RU" dirty="0" err="1">
                <a:solidFill>
                  <a:schemeClr val="accent1"/>
                </a:solidFill>
              </a:rPr>
              <a:t>п.Тазовский</a:t>
            </a:r>
            <a:r>
              <a:rPr lang="ru-RU" dirty="0">
                <a:solidFill>
                  <a:schemeClr val="accent1"/>
                </a:solidFill>
              </a:rPr>
              <a:t>, Тазовский район, ЯНАО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3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FE944E6-0F97-418F-8D71-3B7C1690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790" y="204232"/>
            <a:ext cx="9089002" cy="179251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Моего прадедушку зовут </a:t>
            </a:r>
            <a:r>
              <a:rPr lang="ru-RU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Салиндер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Илику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этом году ему исполнилось 101 год. Родился он 15 октября 1920 года в семье потомственного оленевода, тогда еще Енисейской губернии (</a:t>
            </a:r>
            <a:r>
              <a:rPr lang="ru-RU" sz="24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Антипаютинская</a:t>
            </a:r>
            <a:r>
              <a:rPr lang="ru-RU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тундра).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F7F7F62-1617-4DF4-8E08-8D8FAA77E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1" y="2259697"/>
            <a:ext cx="6423672" cy="4282448"/>
          </a:xfrm>
        </p:spPr>
      </p:pic>
    </p:spTree>
    <p:extLst>
      <p:ext uri="{BB962C8B-B14F-4D97-AF65-F5344CB8AC3E}">
        <p14:creationId xmlns:p14="http://schemas.microsoft.com/office/powerpoint/2010/main" val="341667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A3751-0767-4E1C-AE69-56E805B2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Я гостях у дедушки и прадедушки в тундре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4BFA2E-140D-48D8-A2B0-2DF6273CD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70" y="1481505"/>
            <a:ext cx="4343400" cy="3256892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A0A6FF6-A39E-4DD4-A1FC-E09CA3B91D8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87" y="2979913"/>
            <a:ext cx="4338637" cy="3253977"/>
          </a:xfrm>
        </p:spPr>
      </p:pic>
    </p:spTree>
    <p:extLst>
      <p:ext uri="{BB962C8B-B14F-4D97-AF65-F5344CB8AC3E}">
        <p14:creationId xmlns:p14="http://schemas.microsoft.com/office/powerpoint/2010/main" val="123466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7377A24-32A5-46BA-BF37-D8109C9CA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2355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Мои прадед как опытный оленевод, всегда помогал подрастающему поколению, тем самым вносил большой вклад в развитие оленеводства в нашей тундре.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A701D8D-E137-470F-9142-128E8ED0E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18" y="1477877"/>
            <a:ext cx="7324530" cy="5493398"/>
          </a:xfrm>
        </p:spPr>
      </p:pic>
    </p:spTree>
    <p:extLst>
      <p:ext uri="{BB962C8B-B14F-4D97-AF65-F5344CB8AC3E}">
        <p14:creationId xmlns:p14="http://schemas.microsoft.com/office/powerpoint/2010/main" val="58699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48249-3D61-4A1C-AAD0-62F99424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гордимся своим прадедом он является Ветераном тыла, Почетным гражданином Тазовского района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6FE045-2375-4A87-BBFD-79C30AA0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343" y="1905000"/>
            <a:ext cx="7450041" cy="4966694"/>
          </a:xfrm>
        </p:spPr>
      </p:pic>
    </p:spTree>
    <p:extLst>
      <p:ext uri="{BB962C8B-B14F-4D97-AF65-F5344CB8AC3E}">
        <p14:creationId xmlns:p14="http://schemas.microsoft.com/office/powerpoint/2010/main" val="343703727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109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Легкий дым</vt:lpstr>
      <vt:lpstr>История моего народа  (на примере моей семьи)</vt:lpstr>
      <vt:lpstr>Моего прадедушку зовут Салиндер Илику, в этом году ему исполнилось 101 год. Родился он 15 октября 1920 года в семье потомственного оленевода, тогда еще Енисейской губернии (Антипаютинская тундра). </vt:lpstr>
      <vt:lpstr>Я гостях у дедушки и прадедушки в тундре</vt:lpstr>
      <vt:lpstr>Мои прадед как опытный оленевод, всегда помогал подрастающему поколению, тем самым вносил большой вклад в развитие оленеводства в нашей тундре. </vt:lpstr>
      <vt:lpstr>Мы гордимся своим прадедом он является Ветераном тыла, Почетным гражданином Тазовского района.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моего народа  (на примере моей семьи)</dc:title>
  <dc:creator>Оксана Хороля</dc:creator>
  <cp:lastModifiedBy>Оксана Хороля</cp:lastModifiedBy>
  <cp:revision>2</cp:revision>
  <dcterms:created xsi:type="dcterms:W3CDTF">2021-11-04T12:58:49Z</dcterms:created>
  <dcterms:modified xsi:type="dcterms:W3CDTF">2021-11-04T13:15:36Z</dcterms:modified>
</cp:coreProperties>
</file>