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58" r:id="rId5"/>
    <p:sldId id="267" r:id="rId6"/>
    <p:sldId id="268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42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23900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609329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Дедушка - Нутендли Е.А.          Бабушка – Кемлиль А.А.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71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0"/>
          <a:stretch/>
        </p:blipFill>
        <p:spPr bwMode="auto">
          <a:xfrm>
            <a:off x="1115616" y="620688"/>
            <a:ext cx="668300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5904656" cy="617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039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523875"/>
            <a:ext cx="8066087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598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101192" cy="607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966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068388"/>
            <a:ext cx="768191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967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456691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50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167"/>
            <a:ext cx="3528392" cy="644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4461"/>
            <a:ext cx="3995489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95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5253"/>
            <a:ext cx="4032448" cy="633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5252"/>
            <a:ext cx="4032448" cy="633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2900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2021-11-10T09:25:22Z</dcterms:created>
  <dcterms:modified xsi:type="dcterms:W3CDTF">2021-11-10T10:23:31Z</dcterms:modified>
</cp:coreProperties>
</file>