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2" r:id="rId3"/>
    <p:sldId id="271" r:id="rId4"/>
    <p:sldId id="256" r:id="rId5"/>
    <p:sldId id="273" r:id="rId6"/>
    <p:sldId id="272" r:id="rId7"/>
    <p:sldId id="279" r:id="rId8"/>
    <p:sldId id="275" r:id="rId9"/>
    <p:sldId id="281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Сезонные промыслы народов ханты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https://avatars.mds.yandex.net/i?id=22f61c4768e205be55317670f9d18a69-4055859-images-thumbs&amp;ref=rim&amp;n=33&amp;w=256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105-13\Desktop\лена\0010-01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5643602" cy="3377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392909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1472" y="0"/>
            <a:ext cx="8286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Изготовление жилища на угодьях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 валежника, мха ягеля.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Users\Крюковы\AppData\Local\Microsoft\Windows\Temporary Internet Files\Content.Word\0305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3286148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Крюковы\AppData\Local\Microsoft\Windows\Temporary Internet Files\Content.Word\030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14554"/>
            <a:ext cx="3429024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Выписка из реестра территории традиционного природопользования коренных малочисленных народов Севера регионального значения в Ханты-Мансийском автономном округе –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Users\Крюковы\AppData\Local\Microsoft\Windows\Temporary Internet Files\Content.Word\20170702_122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342902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5786" y="4429132"/>
            <a:ext cx="76438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Поездка на угодья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:\фото\лена4\IMG_20190818_1509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335758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C:\Users\Крюковы\Desktop\Новая папка (4)\Новая папка\20170702_131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5000660" cy="3286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40005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Рыбалка на спиннинг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E:\Проект миша, тима\i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85728"/>
            <a:ext cx="407196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4500570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Улов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E:\Проект миша, тима\i (4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4214842" cy="414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E:\Проект миша, тима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2656"/>
            <a:ext cx="4714908" cy="3667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4000504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ягод брусники и черники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Проект миша, тима\F32915D2-B39F-42A1-9D22-CE15CD53A0D6.jpeg"/>
          <p:cNvPicPr>
            <a:picLocks noChangeAspect="1" noChangeArrowheads="1"/>
          </p:cNvPicPr>
          <p:nvPr/>
        </p:nvPicPr>
        <p:blipFill>
          <a:blip r:embed="rId4" cstate="print"/>
          <a:srcRect t="1250" r="3836" b="23281"/>
          <a:stretch>
            <a:fillRect/>
          </a:stretch>
        </p:blipFill>
        <p:spPr bwMode="auto">
          <a:xfrm>
            <a:off x="5292080" y="332656"/>
            <a:ext cx="3606100" cy="381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E:\Проект миша, тима\i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35758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H:\лена\исследовательская\фото\20160918_135910.jpg"/>
          <p:cNvPicPr>
            <a:picLocks noChangeAspect="1" noChangeArrowheads="1"/>
          </p:cNvPicPr>
          <p:nvPr/>
        </p:nvPicPr>
        <p:blipFill>
          <a:blip r:embed="rId4" cstate="print"/>
          <a:srcRect l="11355" t="23680" r="8287" b="11102"/>
          <a:stretch>
            <a:fillRect/>
          </a:stretch>
        </p:blipFill>
        <p:spPr bwMode="auto">
          <a:xfrm>
            <a:off x="4786314" y="357166"/>
            <a:ext cx="3872921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:\лена\исследовательская\фото\IMG_20190914_165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143248"/>
            <a:ext cx="4076589" cy="3022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71480"/>
            <a:ext cx="4643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грибов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L:\IMG_2518-20-10-21-09-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28846" r="-1747" b="17680"/>
          <a:stretch/>
        </p:blipFill>
        <p:spPr bwMode="auto">
          <a:xfrm rot="16200000">
            <a:off x="571457" y="1000124"/>
            <a:ext cx="3571900" cy="414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596" y="357166"/>
            <a:ext cx="9215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Поездка на зимнюю рыбалку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Крюковы\Desktop\Новая папка (4)\всё\Фото2015\14 02. на угодиях\SDC142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4071966" cy="363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upload.wikimedia.org/wikipedia/commons/thumb/3/38/Flag_of_Khanty-Mansiysky_rayon_%28Yugra%29.svg/2560px-Flag_of_Khanty-Mansiysky_rayon_%28Yugra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105-13\Desktop\2560px-Flag_of_Khanty-Mansiysky_rayon_(Yugra).svg (1).png"/>
          <p:cNvPicPr>
            <a:picLocks noChangeAspect="1" noChangeArrowheads="1"/>
          </p:cNvPicPr>
          <p:nvPr/>
        </p:nvPicPr>
        <p:blipFill>
          <a:blip r:embed="rId2" cstate="print"/>
          <a:srcRect l="31250" t="16602" r="31250" b="2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C:\Users\Крюковы\Desktop\Новая папка (4)\всё\Фото2015\14 02. на угодиях\SDC14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0"/>
            <a:ext cx="4866650" cy="3645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28596" y="357166"/>
            <a:ext cx="9215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 охотничьему мастерству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105-13</dc:creator>
  <cp:lastModifiedBy>105-13</cp:lastModifiedBy>
  <cp:revision>8</cp:revision>
  <dcterms:created xsi:type="dcterms:W3CDTF">2021-11-04T11:32:09Z</dcterms:created>
  <dcterms:modified xsi:type="dcterms:W3CDTF">2021-11-08T09:14:51Z</dcterms:modified>
</cp:coreProperties>
</file>