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9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50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9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3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8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3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4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5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4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4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0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9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6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51CE-8372-44D6-B19B-D0CFC04FE91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4BE3B1-3206-4DD4-98D4-04010391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6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in7\Desktop\Рисунок1.jpg">
            <a:extLst>
              <a:ext uri="{FF2B5EF4-FFF2-40B4-BE49-F238E27FC236}">
                <a16:creationId xmlns:a16="http://schemas.microsoft.com/office/drawing/2014/main" id="{FFE6D309-4F0A-49CD-ACE2-99780A98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in7\Desktop\Рисунок1.jpg">
            <a:extLst>
              <a:ext uri="{FF2B5EF4-FFF2-40B4-BE49-F238E27FC236}">
                <a16:creationId xmlns:a16="http://schemas.microsoft.com/office/drawing/2014/main" id="{A1944E55-264E-4D43-8141-7BBD307A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6555660"/>
            <a:ext cx="11909796" cy="30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C4982-282E-47BE-A227-03DBB1E5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840" y="294640"/>
            <a:ext cx="8808720" cy="1645920"/>
          </a:xfrm>
        </p:spPr>
        <p:txBody>
          <a:bodyPr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конкурс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«История и культура моего народа»</a:t>
            </a:r>
            <a:br>
              <a:rPr lang="ru-RU" sz="3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2D4411-0BD4-48BA-B842-54B27B7D5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841" y="6065520"/>
            <a:ext cx="3525520" cy="609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Серасхов Матвей </a:t>
            </a:r>
          </a:p>
        </p:txBody>
      </p:sp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7AC0A8DB-EE92-40B8-B63F-581BC305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C816FED8-5D3E-4F41-85F2-6BF670FB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7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FA3B78-CCCA-4134-835B-BB2BDF313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59" y="1457622"/>
            <a:ext cx="7386355" cy="4635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78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1039A-C41B-4B8F-842C-8FE31FEF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DBD38D-DBE4-4BD2-8E23-1A99800B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029201"/>
            <a:ext cx="11016826" cy="12192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век новых технологий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коренные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народы до сих пор сохранили свой традиционный уклад жизни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4079785A-B26B-48D1-8DF5-8EA9A078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F737D76D-6167-4297-9B5F-0446D27B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7698" y="6542407"/>
            <a:ext cx="11909757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n7\Desktop\Рисунок1.jpg">
            <a:extLst>
              <a:ext uri="{FF2B5EF4-FFF2-40B4-BE49-F238E27FC236}">
                <a16:creationId xmlns:a16="http://schemas.microsoft.com/office/drawing/2014/main" id="{CD1B2235-AFAB-42A3-9DEE-F7FBE341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7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in7\Desktop\Рисунок1.jpg">
            <a:extLst>
              <a:ext uri="{FF2B5EF4-FFF2-40B4-BE49-F238E27FC236}">
                <a16:creationId xmlns:a16="http://schemas.microsoft.com/office/drawing/2014/main" id="{A6F7BD44-58C8-465D-BA1E-4180DB9C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1B8CF7-26DD-4AAB-BE2D-BF0A1FBB21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0159"/>
          <a:stretch>
            <a:fillRect/>
          </a:stretch>
        </p:blipFill>
        <p:spPr bwMode="auto">
          <a:xfrm>
            <a:off x="789094" y="609599"/>
            <a:ext cx="8596668" cy="4256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913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1D68B7-B892-4F32-82EA-054C242ED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92" y="1928427"/>
            <a:ext cx="4592628" cy="3339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AAA59-2315-4F23-A71A-56B3F91B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28847"/>
            <a:ext cx="11023600" cy="184539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Мой прадедушка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Максаров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Герасим Данилович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внес неоценимый вклад в развитие сельского хозяйства в Шурышкарском районе. Был руководителем оленеводческой бригады №3.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6806154B-3077-4310-8DDE-9B70896F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72AEBF0E-0DF5-45A6-A689-AE7CBB94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407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n7\Desktop\Рисунок1.jpg">
            <a:extLst>
              <a:ext uri="{FF2B5EF4-FFF2-40B4-BE49-F238E27FC236}">
                <a16:creationId xmlns:a16="http://schemas.microsoft.com/office/drawing/2014/main" id="{5F53211E-84F8-4ADE-B072-15774E06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77739" y="3301153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in7\Desktop\Рисунок1.jpg">
            <a:extLst>
              <a:ext uri="{FF2B5EF4-FFF2-40B4-BE49-F238E27FC236}">
                <a16:creationId xmlns:a16="http://schemas.microsoft.com/office/drawing/2014/main" id="{6E4E94DC-2FA8-4687-8EC1-A395199A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86CA8CF-8F5C-484E-8F09-86373056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7" y="1719055"/>
            <a:ext cx="7920880" cy="4726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EE9C2-D8A0-4C17-852A-31848B13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82987"/>
            <a:ext cx="10952480" cy="1903013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Слево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Максаров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Прокопий Герасимович 70-е г.  Вверху: Идут на работу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стадо. Внизу: Бригада №3 во время забойной компании 80-й год.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90E391-72A6-4C61-80A1-978006D82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6" y="1334493"/>
            <a:ext cx="7983483" cy="4981493"/>
          </a:xfrm>
        </p:spPr>
      </p:pic>
      <p:pic>
        <p:nvPicPr>
          <p:cNvPr id="4" name="Picture 2" descr="C:\Users\Win7\Desktop\Рисунок1.jpg">
            <a:extLst>
              <a:ext uri="{FF2B5EF4-FFF2-40B4-BE49-F238E27FC236}">
                <a16:creationId xmlns:a16="http://schemas.microsoft.com/office/drawing/2014/main" id="{CA3648FA-9F23-4251-95D5-441BAEBA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84FEE393-6090-484C-BED6-0A65AB68F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7899" y="3287899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E1A4072E-AEC0-41C5-B038-71ACC820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n7\Desktop\Рисунок1.jpg">
            <a:extLst>
              <a:ext uri="{FF2B5EF4-FFF2-40B4-BE49-F238E27FC236}">
                <a16:creationId xmlns:a16="http://schemas.microsoft.com/office/drawing/2014/main" id="{2C15D8B8-DA56-4AF0-AF97-981F7721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06" y="656891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2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073FC-1645-4FD8-B207-90CC52A9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03" y="315593"/>
            <a:ext cx="10477237" cy="200651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Мой дедушка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Прокопий Герасимович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Максаров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продолжил дело отца. 1979 года становится руководителем бригады №3. 10 лет подряд под руководством опытного оленевода Прокопия Герасимовича была первой по выполнению плана и сохранности поголовья оленей.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C7D2EB5-A943-4D55-B81C-C3BF027A2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" y="2179867"/>
            <a:ext cx="5406212" cy="405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65B760CC-233F-419F-88CA-1B3A739B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n7\Desktop\Рисунок1.jpg">
            <a:extLst>
              <a:ext uri="{FF2B5EF4-FFF2-40B4-BE49-F238E27FC236}">
                <a16:creationId xmlns:a16="http://schemas.microsoft.com/office/drawing/2014/main" id="{5BE909F7-07D0-4D9F-9503-3A0F8E7C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06" y="6542407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85C68732-8F33-4910-A2E0-8F913DD6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7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in7\Desktop\Рисунок1.jpg">
            <a:extLst>
              <a:ext uri="{FF2B5EF4-FFF2-40B4-BE49-F238E27FC236}">
                <a16:creationId xmlns:a16="http://schemas.microsoft.com/office/drawing/2014/main" id="{7EA3CE1C-DDB3-4AE8-AAB6-2E96BC10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7">
            <a:extLst>
              <a:ext uri="{FF2B5EF4-FFF2-40B4-BE49-F238E27FC236}">
                <a16:creationId xmlns:a16="http://schemas.microsoft.com/office/drawing/2014/main" id="{E5DA4DB8-CDAE-43D6-9BAA-F2AA46472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13" y="2594400"/>
            <a:ext cx="4498770" cy="2529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804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67E12-532C-4B39-B8F8-6C35ECDF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2100"/>
            <a:ext cx="8596668" cy="10904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бабушка и дедушка</a:t>
            </a:r>
          </a:p>
        </p:txBody>
      </p:sp>
      <p:pic>
        <p:nvPicPr>
          <p:cNvPr id="4" name="Picture 2" descr="C:\Users\Win7\Desktop\Рисунок1.jpg">
            <a:extLst>
              <a:ext uri="{FF2B5EF4-FFF2-40B4-BE49-F238E27FC236}">
                <a16:creationId xmlns:a16="http://schemas.microsoft.com/office/drawing/2014/main" id="{582D0832-91DB-4BAE-A8FC-A37DBB7D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854DBDAF-964E-44CD-97BB-C6B23BB2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6555661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496F5E07-AFDF-49B0-9EF8-17B398D4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n7\Desktop\Рисунок1.jpg">
            <a:extLst>
              <a:ext uri="{FF2B5EF4-FFF2-40B4-BE49-F238E27FC236}">
                <a16:creationId xmlns:a16="http://schemas.microsoft.com/office/drawing/2014/main" id="{25D304DF-FE8B-4D85-A5E0-26A7EED3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7899" y="3274645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00E2A27-E56B-40C8-BC1D-724CA2EED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05840"/>
            <a:ext cx="8560413" cy="543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92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CAA08D-0ED5-4C20-84AD-FA530BDDF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84" y="2014832"/>
            <a:ext cx="5384138" cy="448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ADF84-6D8F-4F9B-847B-ACFC0338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15593"/>
            <a:ext cx="10535920" cy="16148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Традиционно дело деда и отца продолжает мой дядя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Владислав Прокопьевич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Максаров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2002 года по настоящее время он является руководителем бригады №3 и показывают хорошие результаты на благо района и округа в целом.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172EEFD9-20A4-4DE5-A562-14BEBA9D9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782" y="2053544"/>
            <a:ext cx="5821018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in7\Desktop\Рисунок1.jpg">
            <a:extLst>
              <a:ext uri="{FF2B5EF4-FFF2-40B4-BE49-F238E27FC236}">
                <a16:creationId xmlns:a16="http://schemas.microsoft.com/office/drawing/2014/main" id="{78B8DB6B-AD2C-477F-9F22-AA6C080F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Win7\Desktop\Рисунок1.jpg">
            <a:extLst>
              <a:ext uri="{FF2B5EF4-FFF2-40B4-BE49-F238E27FC236}">
                <a16:creationId xmlns:a16="http://schemas.microsoft.com/office/drawing/2014/main" id="{C87B14F3-6BFC-47A8-9603-9701969B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6581752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Win7\Desktop\Рисунок1.jpg">
            <a:extLst>
              <a:ext uri="{FF2B5EF4-FFF2-40B4-BE49-F238E27FC236}">
                <a16:creationId xmlns:a16="http://schemas.microsoft.com/office/drawing/2014/main" id="{222EFD6C-9B79-47B3-A483-CA7EBC9D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87899" y="3274645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Win7\Desktop\Рисунок1.jpg">
            <a:extLst>
              <a:ext uri="{FF2B5EF4-FFF2-40B4-BE49-F238E27FC236}">
                <a16:creationId xmlns:a16="http://schemas.microsoft.com/office/drawing/2014/main" id="{27D125C0-4AB8-4AF1-9BA5-CC0CE0BC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19622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9B3F9-057C-4218-8A92-491424C3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405120"/>
            <a:ext cx="11602719" cy="10231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аргиш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продолжает свой жизненный путь! А дорога была ровной и счастливой!!!   Спасибо за внимание!!!</a:t>
            </a:r>
          </a:p>
        </p:txBody>
      </p:sp>
      <p:pic>
        <p:nvPicPr>
          <p:cNvPr id="3" name="Picture 2" descr="C:\Users\Win7\Desktop\Рисунок1.jpg">
            <a:extLst>
              <a:ext uri="{FF2B5EF4-FFF2-40B4-BE49-F238E27FC236}">
                <a16:creationId xmlns:a16="http://schemas.microsoft.com/office/drawing/2014/main" id="{7D9F203A-9744-4795-B9B1-3C996B67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13254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in7\Desktop\Рисунок1.jpg">
            <a:extLst>
              <a:ext uri="{FF2B5EF4-FFF2-40B4-BE49-F238E27FC236}">
                <a16:creationId xmlns:a16="http://schemas.microsoft.com/office/drawing/2014/main" id="{FAE9B1DE-C320-4FFC-B222-0148D919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" y="6555661"/>
            <a:ext cx="12056604" cy="3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n7\Desktop\Рисунок1.jpg">
            <a:extLst>
              <a:ext uri="{FF2B5EF4-FFF2-40B4-BE49-F238E27FC236}">
                <a16:creationId xmlns:a16="http://schemas.microsoft.com/office/drawing/2014/main" id="{1E8C31DE-DF8A-4406-A165-9C95A033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21899" y="3287898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Рисунок1.jpg">
            <a:extLst>
              <a:ext uri="{FF2B5EF4-FFF2-40B4-BE49-F238E27FC236}">
                <a16:creationId xmlns:a16="http://schemas.microsoft.com/office/drawing/2014/main" id="{FB4051C0-3DF3-4577-974F-160DC81D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60841" y="3301153"/>
            <a:ext cx="6857999" cy="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4DB376-C838-4021-9942-C7A1B360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1" y="543872"/>
            <a:ext cx="10007600" cy="486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621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177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Творческий конкурс  «История и культура моего народа» </vt:lpstr>
      <vt:lpstr> </vt:lpstr>
      <vt:lpstr>Мой прадедушка, Максаров Герасим Данилович внес неоценимый вклад в развитие сельского хозяйства в Шурышкарском районе. Был руководителем оленеводческой бригады №3. </vt:lpstr>
      <vt:lpstr>Слево: Максаров Прокопий Герасимович 70-е г.  Вверху: Идут на работу в стадо. Внизу: Бригада №3 во время забойной компании 80-й год. </vt:lpstr>
      <vt:lpstr>Мой дедушка Прокопий Герасимович Максаров продолжил дело отца. 1979 года становится руководителем бригады №3. 10 лет подряд под руководством опытного оленевода Прокопия Герасимовича была первой по выполнению плана и сохранности поголовья оленей. </vt:lpstr>
      <vt:lpstr>Мои бабушка и дедушка</vt:lpstr>
      <vt:lpstr>Традиционно дело деда и отца продолжает мой дядя Владислав Прокопьевич Максаров. С 2002 года по настоящее время он является руководителем бригады №3 и показывают хорошие результаты на благо района и округа в целом. </vt:lpstr>
      <vt:lpstr>Пусть аргиш продолжает свой жизненный путь! А дорога была ровной и счастливой!!!   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конкурс  «История и культура моего народа» </dc:title>
  <dc:creator>Валерий Серасхов</dc:creator>
  <cp:lastModifiedBy>Валерий Серасхов</cp:lastModifiedBy>
  <cp:revision>1</cp:revision>
  <dcterms:created xsi:type="dcterms:W3CDTF">2021-11-04T11:06:46Z</dcterms:created>
  <dcterms:modified xsi:type="dcterms:W3CDTF">2021-11-04T12:32:07Z</dcterms:modified>
</cp:coreProperties>
</file>