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7" r:id="rId4"/>
    <p:sldId id="268" r:id="rId5"/>
    <p:sldId id="262" r:id="rId6"/>
    <p:sldId id="258" r:id="rId7"/>
    <p:sldId id="261" r:id="rId8"/>
    <p:sldId id="260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323" autoAdjust="0"/>
  </p:normalViewPr>
  <p:slideViewPr>
    <p:cSldViewPr snapToGrid="0">
      <p:cViewPr varScale="1">
        <p:scale>
          <a:sx n="105" d="100"/>
          <a:sy n="105" d="100"/>
        </p:scale>
        <p:origin x="138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EE7ECC-1E14-4F58-9B51-17587B1C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23932BE-BEBD-4400-BE3E-2DFB674933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67770C-77CB-4613-B120-ABA9354AD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683D-3F2A-4850-AADD-83E665CC5BC1}" type="datetimeFigureOut">
              <a:rPr lang="ru-RU" smtClean="0"/>
              <a:t>08.11.2021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332843-E186-4B79-BC00-806DDC518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F489CA-776E-4653-A7C6-1DEC6CBB5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C2865-B7A3-4C94-BD34-373BD30E9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70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D52068-6C29-452F-A967-E5D003E0B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B47B38D-EC2C-4147-9991-C70D76C186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42CB2B-2192-4CBB-B542-294A7DA66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683D-3F2A-4850-AADD-83E665CC5BC1}" type="datetimeFigureOut">
              <a:rPr lang="ru-RU" smtClean="0"/>
              <a:t>08.11.2021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022DA7-8438-4D85-A30A-67DD48772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59E807-913B-4EE7-8B53-13E201747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C2865-B7A3-4C94-BD34-373BD30E9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135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50B3EAE-05C7-4EE7-ACCA-B801FA4713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9DD335-B989-4A88-804F-D5D7A253BC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73C5D4-7242-4819-A3B4-0B20AB12B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683D-3F2A-4850-AADD-83E665CC5BC1}" type="datetimeFigureOut">
              <a:rPr lang="ru-RU" smtClean="0"/>
              <a:t>08.11.2021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270CDC-65E5-4C24-9509-DF91E413C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5636B2-6EC0-4819-BE27-F2D3FED56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C2865-B7A3-4C94-BD34-373BD30E9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216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7A31AC-91F7-4DC5-B436-43D3E5A8F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60E111-423C-4529-8ED2-BB410CBC20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A97830-8AB0-449E-888C-7536A08FD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683D-3F2A-4850-AADD-83E665CC5BC1}" type="datetimeFigureOut">
              <a:rPr lang="ru-RU" smtClean="0"/>
              <a:t>08.11.2021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8347F8-9035-42AA-96C2-4B2AACD7A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F93108-89E9-4195-93BD-BC1B635F0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C2865-B7A3-4C94-BD34-373BD30E9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062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78572E-6E83-4828-B42F-0DFBC2B3E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98760C-8B65-4AFB-86CA-87D405603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E6BABA-8F76-4CD2-94A8-7BBD4B7D3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683D-3F2A-4850-AADD-83E665CC5BC1}" type="datetimeFigureOut">
              <a:rPr lang="ru-RU" smtClean="0"/>
              <a:t>08.11.2021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616B9E-784D-48F1-881B-FDCA91206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D94337-E257-45A5-BFFB-39456BB2E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C2865-B7A3-4C94-BD34-373BD30E9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2303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F0ECD1-973D-41BF-A085-438811AF2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E19CB8-8855-4644-9972-FF8CE065EA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554EE5-1AF2-47DB-A232-F2D547F977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1FFC59-6906-4AFF-9303-1FC30CF16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683D-3F2A-4850-AADD-83E665CC5BC1}" type="datetimeFigureOut">
              <a:rPr lang="ru-RU" smtClean="0"/>
              <a:t>08.11.2021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112485A-1790-4F08-9C55-37C775F7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B83FBE-CE8A-469B-8F24-1B06AD91E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C2865-B7A3-4C94-BD34-373BD30E9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022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E0E329-60FC-43EF-B6E7-BAD9FFAA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2BD18F-A973-4484-9C2F-2DDD9BCA42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1D82145-F36C-43E5-B49A-E2B830F6E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CECC7F6-6799-4934-8A95-BABF39C854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3E9793E-4A95-4F46-8ED6-DC2B7021B5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261742F-D654-4704-9B45-A1484BC03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683D-3F2A-4850-AADD-83E665CC5BC1}" type="datetimeFigureOut">
              <a:rPr lang="ru-RU" smtClean="0"/>
              <a:t>08.11.2021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65A57D5-1B05-43A6-8333-9AB184763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8822891-315A-4276-A278-05A87A3CE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C2865-B7A3-4C94-BD34-373BD30E9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72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09912D-5346-4DEB-8EB4-6A27A2F12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BF0BC82-D4FE-4FCB-9F1F-AC2F887CE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683D-3F2A-4850-AADD-83E665CC5BC1}" type="datetimeFigureOut">
              <a:rPr lang="ru-RU" smtClean="0"/>
              <a:t>08.11.2021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043AF4D-CD0B-4459-95FA-22B8040FC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6C22CE7-B9E3-43AD-87C3-3D8BEF2A1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C2865-B7A3-4C94-BD34-373BD30E9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034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79AE3CC-D9E8-40BA-BAEF-91AC3D934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683D-3F2A-4850-AADD-83E665CC5BC1}" type="datetimeFigureOut">
              <a:rPr lang="ru-RU" smtClean="0"/>
              <a:t>08.11.2021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10C2A6-DC49-464A-8327-5E0AA0D51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23F3B1D-3639-432B-A3EC-17D0EA01A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C2865-B7A3-4C94-BD34-373BD30E9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682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EC09F3-4A1B-4A43-B974-8CD6E2EDC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B42C25-A0FF-44C5-9FF6-FFDEEB2FF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8B201FA-9931-4D6B-AE73-9624E42AE6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88D0D36-CB49-4752-94FE-A9A06AC9E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683D-3F2A-4850-AADD-83E665CC5BC1}" type="datetimeFigureOut">
              <a:rPr lang="ru-RU" smtClean="0"/>
              <a:t>08.11.2021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A3631A-11D4-4159-9A20-A929061ED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26B74C-6945-453F-8315-91D1EC389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C2865-B7A3-4C94-BD34-373BD30E9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84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963C0C-1438-4493-9C02-DE1A69AA4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9D31E9A-98BB-46D1-A348-27FA342912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C2CD272-9FFA-44DD-8DDD-97A7666124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0EA5E74-D974-4EE4-A429-DD62690F9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683D-3F2A-4850-AADD-83E665CC5BC1}" type="datetimeFigureOut">
              <a:rPr lang="ru-RU" smtClean="0"/>
              <a:t>08.11.2021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4E8094C-F847-4E1A-A587-32B175CF0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BA35694-9966-4539-A74B-86F538FF0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C2865-B7A3-4C94-BD34-373BD30E9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902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845111-848F-442B-B866-4CD75D950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8D4873-3C5B-4227-8FDF-1249455775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C2CA06-4992-4997-BE50-9775207159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A683D-3F2A-4850-AADD-83E665CC5BC1}" type="datetimeFigureOut">
              <a:rPr lang="ru-RU" smtClean="0"/>
              <a:t>08.11.2021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711089-805E-4964-A3EF-B22932F86C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F98C56-2E40-47D1-A68C-2AC7B7B67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4C2865-B7A3-4C94-BD34-373BD30E9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215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12" Type="http://schemas.openxmlformats.org/officeDocument/2006/relationships/image" Target="../media/image2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11" Type="http://schemas.openxmlformats.org/officeDocument/2006/relationships/image" Target="../media/image19.jpg"/><Relationship Id="rId5" Type="http://schemas.openxmlformats.org/officeDocument/2006/relationships/image" Target="../media/image13.jpg"/><Relationship Id="rId10" Type="http://schemas.openxmlformats.org/officeDocument/2006/relationships/image" Target="../media/image18.jpeg"/><Relationship Id="rId4" Type="http://schemas.openxmlformats.org/officeDocument/2006/relationships/image" Target="../media/image12.jp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Северное сияние фон - 58 фото">
            <a:extLst>
              <a:ext uri="{FF2B5EF4-FFF2-40B4-BE49-F238E27FC236}">
                <a16:creationId xmlns:a16="http://schemas.microsoft.com/office/drawing/2014/main" id="{27CA386C-603D-4EC9-B6ED-B4EF0B943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252529-6BF4-4D24-A590-719B897AA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233" y="1875896"/>
            <a:ext cx="10659533" cy="238760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4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современных </a:t>
            </a:r>
            <a:r>
              <a:rPr lang="en-US" sz="4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ru-RU" sz="4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-технологий как средство для внесения вклада </a:t>
            </a:r>
            <a:br>
              <a:rPr lang="ru-RU" sz="4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развитие культуры </a:t>
            </a:r>
            <a:r>
              <a:rPr lang="ru-RU" sz="4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КМНССиДВ</a:t>
            </a:r>
            <a:r>
              <a:rPr lang="ru-RU" sz="4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РФ</a:t>
            </a:r>
            <a:endParaRPr lang="ru-RU" sz="40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F16BF1D-BDF5-48B9-B4F9-513FB632D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03533" y="5568155"/>
            <a:ext cx="5012266" cy="1655762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Автор: Сэротэтто Илья</a:t>
            </a:r>
          </a:p>
        </p:txBody>
      </p:sp>
    </p:spTree>
    <p:extLst>
      <p:ext uri="{BB962C8B-B14F-4D97-AF65-F5344CB8AC3E}">
        <p14:creationId xmlns:p14="http://schemas.microsoft.com/office/powerpoint/2010/main" val="2915864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Северное сияние фон - 58 фото">
            <a:extLst>
              <a:ext uri="{FF2B5EF4-FFF2-40B4-BE49-F238E27FC236}">
                <a16:creationId xmlns:a16="http://schemas.microsoft.com/office/drawing/2014/main" id="{27CA386C-603D-4EC9-B6ED-B4EF0B943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cs310522.vk.me/v310522092/9ef6/3htVq6mT0jA.jpg">
            <a:extLst>
              <a:ext uri="{FF2B5EF4-FFF2-40B4-BE49-F238E27FC236}">
                <a16:creationId xmlns:a16="http://schemas.microsoft.com/office/drawing/2014/main" id="{E555350F-D904-499E-B743-7B188D551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47062" y="3914585"/>
            <a:ext cx="4039530" cy="2651401"/>
          </a:xfrm>
          <a:prstGeom prst="rect">
            <a:avLst/>
          </a:prstGeom>
          <a:noFill/>
        </p:spPr>
      </p:pic>
      <p:pic>
        <p:nvPicPr>
          <p:cNvPr id="11" name="Picture 1" descr="C:\состарогокомпа\ильи\учеба\презентацияпроблемы КМНС\21.JPG">
            <a:extLst>
              <a:ext uri="{FF2B5EF4-FFF2-40B4-BE49-F238E27FC236}">
                <a16:creationId xmlns:a16="http://schemas.microsoft.com/office/drawing/2014/main" id="{AB35A83F-A5B2-4682-98DE-7899AA842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5833" y="3914585"/>
            <a:ext cx="3891441" cy="2707128"/>
          </a:xfrm>
          <a:prstGeom prst="rect">
            <a:avLst/>
          </a:prstGeom>
          <a:noFill/>
        </p:spPr>
      </p:pic>
      <p:pic>
        <p:nvPicPr>
          <p:cNvPr id="12" name="Picture 1" descr="C:\состарогокомпа\ильи\учеба\презентацияпроблемы КМНС\Рисунок1.jpg">
            <a:extLst>
              <a:ext uri="{FF2B5EF4-FFF2-40B4-BE49-F238E27FC236}">
                <a16:creationId xmlns:a16="http://schemas.microsoft.com/office/drawing/2014/main" id="{BA7A0ED2-9B3E-4ED6-BB05-D78F3E3F5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7865" y="3902579"/>
            <a:ext cx="3628016" cy="2719134"/>
          </a:xfrm>
          <a:prstGeom prst="rect">
            <a:avLst/>
          </a:prstGeom>
          <a:noFill/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39E1C783-21FA-403B-853E-9FFA5E740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67" y="721872"/>
            <a:ext cx="4037298" cy="270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5A4640-88EF-4542-B62C-8004BCBB0B77}"/>
              </a:ext>
            </a:extLst>
          </p:cNvPr>
          <p:cNvSpPr txBox="1"/>
          <p:nvPr/>
        </p:nvSpPr>
        <p:spPr>
          <a:xfrm>
            <a:off x="5071534" y="1159933"/>
            <a:ext cx="64346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FFC00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Взаимодействие местного населения, властей и ТЭК в жизни КМНС</a:t>
            </a:r>
          </a:p>
        </p:txBody>
      </p:sp>
    </p:spTree>
    <p:extLst>
      <p:ext uri="{BB962C8B-B14F-4D97-AF65-F5344CB8AC3E}">
        <p14:creationId xmlns:p14="http://schemas.microsoft.com/office/powerpoint/2010/main" val="2150471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Северное сияние фон - 58 фото">
            <a:extLst>
              <a:ext uri="{FF2B5EF4-FFF2-40B4-BE49-F238E27FC236}">
                <a16:creationId xmlns:a16="http://schemas.microsoft.com/office/drawing/2014/main" id="{27CA386C-603D-4EC9-B6ED-B4EF0B943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EE04C152-E3FD-4C3D-BF93-DE263E368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5" y="2330407"/>
            <a:ext cx="3016678" cy="201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Изображение выглядит как человек, стоит, люди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B67DA718-7916-4D4A-BDE0-85A45073D0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15" y="187131"/>
            <a:ext cx="3016678" cy="1857329"/>
          </a:xfrm>
          <a:prstGeom prst="rect">
            <a:avLst/>
          </a:prstGeom>
        </p:spPr>
      </p:pic>
      <p:pic>
        <p:nvPicPr>
          <p:cNvPr id="5" name="Рисунок 4" descr="Изображение выглядит как здание, человек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44308431-2217-451E-A1BD-D9A5E76B14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411" y="4387623"/>
            <a:ext cx="3725177" cy="2308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BC5AF9-0297-4CEE-AB7D-4D8492FC0FA2}"/>
              </a:ext>
            </a:extLst>
          </p:cNvPr>
          <p:cNvSpPr txBox="1"/>
          <p:nvPr/>
        </p:nvSpPr>
        <p:spPr>
          <a:xfrm>
            <a:off x="4696206" y="1074103"/>
            <a:ext cx="65247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FFC000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Сохранение традиций, культурных ценностей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8AAC42-525F-400E-BA8D-2F8AB6C42E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6328" y="4366997"/>
            <a:ext cx="3997931" cy="2328951"/>
          </a:xfrm>
          <a:prstGeom prst="rect">
            <a:avLst/>
          </a:prstGeom>
        </p:spPr>
      </p:pic>
      <p:pic>
        <p:nvPicPr>
          <p:cNvPr id="8" name="Рисунок 7" descr="Изображение выглядит как внешний, небо, шатер, снег&#10;&#10;Автоматически созданное описание">
            <a:extLst>
              <a:ext uri="{FF2B5EF4-FFF2-40B4-BE49-F238E27FC236}">
                <a16:creationId xmlns:a16="http://schemas.microsoft.com/office/drawing/2014/main" id="{1B210E3E-978B-415F-8F63-A6C2643105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16" y="4520119"/>
            <a:ext cx="3016678" cy="215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014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Северное сияние фон - 58 фото">
            <a:extLst>
              <a:ext uri="{FF2B5EF4-FFF2-40B4-BE49-F238E27FC236}">
                <a16:creationId xmlns:a16="http://schemas.microsoft.com/office/drawing/2014/main" id="{27CA386C-603D-4EC9-B6ED-B4EF0B943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4">
            <a:extLst>
              <a:ext uri="{FF2B5EF4-FFF2-40B4-BE49-F238E27FC236}">
                <a16:creationId xmlns:a16="http://schemas.microsoft.com/office/drawing/2014/main" id="{ED084000-7B34-4C87-9219-DF0CD6FB57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2333" y="174096"/>
            <a:ext cx="9144000" cy="872067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rgbClr val="FFC000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Мой опыт в сфере сохранения и развития  языка и культуры КМНС</a:t>
            </a:r>
          </a:p>
        </p:txBody>
      </p:sp>
      <p:sp>
        <p:nvSpPr>
          <p:cNvPr id="5" name="Подзаголовок 6">
            <a:extLst>
              <a:ext uri="{FF2B5EF4-FFF2-40B4-BE49-F238E27FC236}">
                <a16:creationId xmlns:a16="http://schemas.microsoft.com/office/drawing/2014/main" id="{E3D7197A-6C4D-494A-880C-90EB5B4E6E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6867" y="1773238"/>
            <a:ext cx="9144000" cy="1655762"/>
          </a:xfrm>
        </p:spPr>
        <p:txBody>
          <a:bodyPr>
            <a:noAutofit/>
          </a:bodyPr>
          <a:lstStyle/>
          <a:p>
            <a:pPr algn="l"/>
            <a:b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b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Изображение выглядит как внешний, кровать&#10;&#10;Автоматически созданное описание">
            <a:extLst>
              <a:ext uri="{FF2B5EF4-FFF2-40B4-BE49-F238E27FC236}">
                <a16:creationId xmlns:a16="http://schemas.microsoft.com/office/drawing/2014/main" id="{3E3647C8-5F33-4294-9079-39EA779ACD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71" y="1154199"/>
            <a:ext cx="4108517" cy="2737942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9145F872-42B7-4067-97E6-D0B6D7BAA8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818" y="3720571"/>
            <a:ext cx="3084582" cy="2963333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,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A82FDA3E-B976-40C4-96AF-D87A1AFF5D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9503"/>
            <a:ext cx="4108517" cy="329965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A9C3484-9349-489E-87DB-799DD5B9BD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818" y="1154199"/>
            <a:ext cx="3084582" cy="34948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FF35ACF-AEE8-4FE3-BB61-9A03035FB2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472" y="3731141"/>
            <a:ext cx="4431915" cy="2953456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рава, маленький, внешний, ребенок&#10;&#10;Автоматически созданное описание">
            <a:extLst>
              <a:ext uri="{FF2B5EF4-FFF2-40B4-BE49-F238E27FC236}">
                <a16:creationId xmlns:a16="http://schemas.microsoft.com/office/drawing/2014/main" id="{9667E1D4-A81A-4A30-8224-E4585C7EB2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644" y="1140018"/>
            <a:ext cx="4474815" cy="298321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4C23659-A88E-44A9-8988-ACE174B092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718" y="3712118"/>
            <a:ext cx="1482830" cy="2124371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2774C2E-167B-4D4C-B4F6-6AB43EBA43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644" y="1140018"/>
            <a:ext cx="1210108" cy="1698023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текст, рисует, старый, рама картины&#10;&#10;Автоматически созданное описание">
            <a:extLst>
              <a:ext uri="{FF2B5EF4-FFF2-40B4-BE49-F238E27FC236}">
                <a16:creationId xmlns:a16="http://schemas.microsoft.com/office/drawing/2014/main" id="{121F122A-3F0D-4E8E-8719-39EB1A6AA6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925" y="5590164"/>
            <a:ext cx="1522415" cy="113250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текст, рама картины&#10;&#10;Автоматически созданное описание">
            <a:extLst>
              <a:ext uri="{FF2B5EF4-FFF2-40B4-BE49-F238E27FC236}">
                <a16:creationId xmlns:a16="http://schemas.microsoft.com/office/drawing/2014/main" id="{B0FD5B54-503E-4B15-909F-FB48A5DE5CE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403" y="5617305"/>
            <a:ext cx="1522415" cy="1130278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CE4BC19-097D-4AE0-A625-358E399CDC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71" y="1155401"/>
            <a:ext cx="1439333" cy="197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299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Северное сияние фон - 58 фото">
            <a:extLst>
              <a:ext uri="{FF2B5EF4-FFF2-40B4-BE49-F238E27FC236}">
                <a16:creationId xmlns:a16="http://schemas.microsoft.com/office/drawing/2014/main" id="{8D736044-9FC9-4568-AC68-1FAD5234F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D254205-8E1C-41A4-903C-CEFAD968C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8986" y="257857"/>
            <a:ext cx="10080158" cy="872067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IT-</a:t>
            </a:r>
            <a:r>
              <a:rPr lang="ru-RU" sz="3200" dirty="0">
                <a:solidFill>
                  <a:schemeClr val="bg1"/>
                </a:solidFill>
              </a:rPr>
              <a:t>решение в сфере песенного и фольклорного творчества</a:t>
            </a:r>
          </a:p>
        </p:txBody>
      </p:sp>
      <p:sp>
        <p:nvSpPr>
          <p:cNvPr id="7" name="Подзаголовок 6">
            <a:extLst>
              <a:ext uri="{FF2B5EF4-FFF2-40B4-BE49-F238E27FC236}">
                <a16:creationId xmlns:a16="http://schemas.microsoft.com/office/drawing/2014/main" id="{E1E5FB82-ED02-4772-ACCC-672DA4A5DA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6867" y="1773238"/>
            <a:ext cx="9144000" cy="1655762"/>
          </a:xfrm>
        </p:spPr>
        <p:txBody>
          <a:bodyPr>
            <a:noAutofit/>
          </a:bodyPr>
          <a:lstStyle/>
          <a:p>
            <a:pPr algn="l"/>
            <a:b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b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3" name="Рисунок 2" descr="Изображение выглядит как текст, внутренний, рабочий стол, занавеска&#10;&#10;Автоматически созданное описание">
            <a:extLst>
              <a:ext uri="{FF2B5EF4-FFF2-40B4-BE49-F238E27FC236}">
                <a16:creationId xmlns:a16="http://schemas.microsoft.com/office/drawing/2014/main" id="{1C249DB5-15FD-4DDE-AF82-C7FAC5692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430" y="1278467"/>
            <a:ext cx="6864220" cy="5148165"/>
          </a:xfrm>
          <a:prstGeom prst="rect">
            <a:avLst/>
          </a:prstGeom>
        </p:spPr>
      </p:pic>
      <p:pic>
        <p:nvPicPr>
          <p:cNvPr id="6" name="Рисунок 5" descr="Изображение выглядит как внутренний, стена, пол, занавеска&#10;&#10;Автоматически созданное описание">
            <a:extLst>
              <a:ext uri="{FF2B5EF4-FFF2-40B4-BE49-F238E27FC236}">
                <a16:creationId xmlns:a16="http://schemas.microsoft.com/office/drawing/2014/main" id="{308F4F45-8190-4D26-B9F0-E03014A4A0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4" y="1278467"/>
            <a:ext cx="4628026" cy="5178777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6549504-6E09-4909-8F19-14D548CC43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722" y="1377310"/>
            <a:ext cx="3550008" cy="250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816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ubase 11 Pro + Ключ » Скачать бесплатно - RSBoot.Ru">
            <a:extLst>
              <a:ext uri="{FF2B5EF4-FFF2-40B4-BE49-F238E27FC236}">
                <a16:creationId xmlns:a16="http://schemas.microsoft.com/office/drawing/2014/main" id="{D578970A-B162-4FBC-9F34-71EC1BE93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773" y="1735998"/>
            <a:ext cx="4995679" cy="276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D254205-8E1C-41A4-903C-CEFAD968C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77955" y="237670"/>
            <a:ext cx="6511212" cy="1260658"/>
          </a:xfrm>
        </p:spPr>
        <p:txBody>
          <a:bodyPr>
            <a:normAutofit fontScale="90000"/>
          </a:bodyPr>
          <a:lstStyle/>
          <a:p>
            <a:r>
              <a:rPr lang="ru-RU" dirty="0"/>
              <a:t>Необходимое оборудование и ПО</a:t>
            </a:r>
          </a:p>
        </p:txBody>
      </p:sp>
      <p:sp>
        <p:nvSpPr>
          <p:cNvPr id="7" name="Подзаголовок 6">
            <a:extLst>
              <a:ext uri="{FF2B5EF4-FFF2-40B4-BE49-F238E27FC236}">
                <a16:creationId xmlns:a16="http://schemas.microsoft.com/office/drawing/2014/main" id="{E1E5FB82-ED02-4772-ACCC-672DA4A5DA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6867" y="1773238"/>
            <a:ext cx="9144000" cy="1655762"/>
          </a:xfrm>
        </p:spPr>
        <p:txBody>
          <a:bodyPr>
            <a:noAutofit/>
          </a:bodyPr>
          <a:lstStyle/>
          <a:p>
            <a:pPr algn="l"/>
            <a:b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b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3074" name="Picture 2" descr="ZOOM_H2n">
            <a:extLst>
              <a:ext uri="{FF2B5EF4-FFF2-40B4-BE49-F238E27FC236}">
                <a16:creationId xmlns:a16="http://schemas.microsoft.com/office/drawing/2014/main" id="{C649102F-177D-4B06-9489-E4973ED9F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267" y="1746385"/>
            <a:ext cx="1752600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Напольная акустическая система YAMAHA HS8">
            <a:extLst>
              <a:ext uri="{FF2B5EF4-FFF2-40B4-BE49-F238E27FC236}">
                <a16:creationId xmlns:a16="http://schemas.microsoft.com/office/drawing/2014/main" id="{456FC91F-E277-4A9A-95A8-BE1FE6479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732" y="13104"/>
            <a:ext cx="1748681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ТОП-8 лучших звуковых карт для музыки, гитары, игр, домашней студии и т. д.">
            <a:extLst>
              <a:ext uri="{FF2B5EF4-FFF2-40B4-BE49-F238E27FC236}">
                <a16:creationId xmlns:a16="http://schemas.microsoft.com/office/drawing/2014/main" id="{B3699540-AFE5-432D-B817-321CFEDD2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2965" y="0"/>
            <a:ext cx="2689035" cy="179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6372163F-E379-458D-8DA0-4715EB64A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8008" y="4497281"/>
            <a:ext cx="2313992" cy="231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2881D467-592A-4344-BF6C-017E298FB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2846"/>
            <a:ext cx="2313992" cy="231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DEBFBB3F-78B8-4159-8B42-455313EB4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238" y="4543146"/>
            <a:ext cx="2772747" cy="231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509BB6-0854-4C13-B3CC-5E31E701F3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" y="2379858"/>
            <a:ext cx="3501275" cy="2163288"/>
          </a:xfrm>
          <a:prstGeom prst="rect">
            <a:avLst/>
          </a:prstGeom>
        </p:spPr>
      </p:pic>
      <p:pic>
        <p:nvPicPr>
          <p:cNvPr id="16" name="Picture 2" descr="Напольная акустическая система YAMAHA HS8">
            <a:extLst>
              <a:ext uri="{FF2B5EF4-FFF2-40B4-BE49-F238E27FC236}">
                <a16:creationId xmlns:a16="http://schemas.microsoft.com/office/drawing/2014/main" id="{99D465E2-B72B-4FD9-BF84-9C0634773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46" y="21366"/>
            <a:ext cx="1748681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881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Северное сияние фон - 58 фото">
            <a:extLst>
              <a:ext uri="{FF2B5EF4-FFF2-40B4-BE49-F238E27FC236}">
                <a16:creationId xmlns:a16="http://schemas.microsoft.com/office/drawing/2014/main" id="{6524AE29-2447-4EFC-8B93-F9913C5D2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D254205-8E1C-41A4-903C-CEFAD968C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5484" y="2125790"/>
            <a:ext cx="9144000" cy="872067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</a:rPr>
              <a:t>Реализация проекта по созданию студии звукозаписи с использованием </a:t>
            </a:r>
            <a:r>
              <a:rPr lang="en-US" dirty="0">
                <a:solidFill>
                  <a:schemeClr val="bg1"/>
                </a:solidFill>
              </a:rPr>
              <a:t>IT-</a:t>
            </a:r>
            <a:r>
              <a:rPr lang="ru-RU" dirty="0">
                <a:solidFill>
                  <a:schemeClr val="bg1"/>
                </a:solidFill>
              </a:rPr>
              <a:t>технологий предполагает</a:t>
            </a:r>
          </a:p>
        </p:txBody>
      </p:sp>
      <p:sp>
        <p:nvSpPr>
          <p:cNvPr id="7" name="Подзаголовок 6">
            <a:extLst>
              <a:ext uri="{FF2B5EF4-FFF2-40B4-BE49-F238E27FC236}">
                <a16:creationId xmlns:a16="http://schemas.microsoft.com/office/drawing/2014/main" id="{E1E5FB82-ED02-4772-ACCC-672DA4A5DA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184" y="2760113"/>
            <a:ext cx="11404601" cy="4365095"/>
          </a:xfrm>
        </p:spPr>
        <p:txBody>
          <a:bodyPr>
            <a:noAutofit/>
          </a:bodyPr>
          <a:lstStyle/>
          <a:p>
            <a:pPr algn="l"/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l"/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Запись </a:t>
            </a:r>
            <a:r>
              <a:rPr lang="ru-RU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этнических самобытных песен</a:t>
            </a:r>
            <a:endParaRPr lang="ru-RU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l"/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Запись и </a:t>
            </a:r>
            <a:r>
              <a:rPr lang="ru-RU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аранжирование</a:t>
            </a:r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современных национальных песен</a:t>
            </a:r>
            <a:endParaRPr lang="ru-RU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l"/>
            <a:r>
              <a:rPr lang="ru-RU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Аранжирование</a:t>
            </a:r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 современной обработке национальных песен </a:t>
            </a:r>
            <a:r>
              <a:rPr lang="ru-RU" sz="36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(ремикс)</a:t>
            </a:r>
            <a:b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b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l"/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Современное поколение из числа КМНС и других культур станет более охотно слушать песни национальных исполнителей со звуковым оформлением и песен в современной обработке.</a:t>
            </a:r>
          </a:p>
          <a:p>
            <a:pPr algn="l"/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126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осмос - фон для презентации | Фон, Космос, Презентация">
            <a:extLst>
              <a:ext uri="{FF2B5EF4-FFF2-40B4-BE49-F238E27FC236}">
                <a16:creationId xmlns:a16="http://schemas.microsoft.com/office/drawing/2014/main" id="{CC0EE6AB-EF65-4132-BECA-AF73477D6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D254205-8E1C-41A4-903C-CEFAD968C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9464" y="125113"/>
            <a:ext cx="9144000" cy="872067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FFC000"/>
                </a:solidFill>
              </a:rPr>
              <a:t>Перспективы развития и сотрудничества с другими культурами КМНС</a:t>
            </a:r>
          </a:p>
        </p:txBody>
      </p:sp>
      <p:sp>
        <p:nvSpPr>
          <p:cNvPr id="7" name="Подзаголовок 6">
            <a:extLst>
              <a:ext uri="{FF2B5EF4-FFF2-40B4-BE49-F238E27FC236}">
                <a16:creationId xmlns:a16="http://schemas.microsoft.com/office/drawing/2014/main" id="{E1E5FB82-ED02-4772-ACCC-672DA4A5DA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6867" y="1773238"/>
            <a:ext cx="9144000" cy="1655762"/>
          </a:xfrm>
        </p:spPr>
        <p:txBody>
          <a:bodyPr>
            <a:noAutofit/>
          </a:bodyPr>
          <a:lstStyle/>
          <a:p>
            <a:pPr algn="l"/>
            <a:b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b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026" name="Picture 2" descr="Коренные народы Югры подготовили наказы кандидатам в губернаторы ХМАО |  ПОЛИТИКА | АиФ Югра">
            <a:extLst>
              <a:ext uri="{FF2B5EF4-FFF2-40B4-BE49-F238E27FC236}">
                <a16:creationId xmlns:a16="http://schemas.microsoft.com/office/drawing/2014/main" id="{846B27D5-BC1B-4B15-8F5D-8475FB8B2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38" y="4123627"/>
            <a:ext cx="3842457" cy="255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оми | Федеральное агентство по делам национальностей">
            <a:extLst>
              <a:ext uri="{FF2B5EF4-FFF2-40B4-BE49-F238E27FC236}">
                <a16:creationId xmlns:a16="http://schemas.microsoft.com/office/drawing/2014/main" id="{8537B655-ADBD-47C8-8096-DC47B9577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38" y="1186260"/>
            <a:ext cx="3726024" cy="243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60F34F0-3960-44CD-BFF6-7BB78F0E1B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9844" y="4118388"/>
            <a:ext cx="3852156" cy="2560518"/>
          </a:xfrm>
          <a:prstGeom prst="rect">
            <a:avLst/>
          </a:prstGeom>
        </p:spPr>
      </p:pic>
      <p:pic>
        <p:nvPicPr>
          <p:cNvPr id="1030" name="Picture 6" descr="Кто такие селькупы? | Это Сибирь! | Яндекс Дзен">
            <a:extLst>
              <a:ext uri="{FF2B5EF4-FFF2-40B4-BE49-F238E27FC236}">
                <a16:creationId xmlns:a16="http://schemas.microsoft.com/office/drawing/2014/main" id="{88D00D82-25B3-4651-B118-5401F22C9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147" y="4114741"/>
            <a:ext cx="3560076" cy="256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О регионе / Правительство Ямало-Ненецкого автономного округа">
            <a:extLst>
              <a:ext uri="{FF2B5EF4-FFF2-40B4-BE49-F238E27FC236}">
                <a16:creationId xmlns:a16="http://schemas.microsoft.com/office/drawing/2014/main" id="{9334E172-9E16-42D5-9613-441EC192C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502" y="636949"/>
            <a:ext cx="7029450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id="{515D68BD-5779-4641-9B3A-DBAC2DE6130D}"/>
              </a:ext>
            </a:extLst>
          </p:cNvPr>
          <p:cNvSpPr/>
          <p:nvPr/>
        </p:nvSpPr>
        <p:spPr>
          <a:xfrm>
            <a:off x="6491800" y="2288085"/>
            <a:ext cx="330201" cy="1394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: вправо 24">
            <a:extLst>
              <a:ext uri="{FF2B5EF4-FFF2-40B4-BE49-F238E27FC236}">
                <a16:creationId xmlns:a16="http://schemas.microsoft.com/office/drawing/2014/main" id="{530A2EEB-EF57-4EF3-906A-9BD8BEAF50A2}"/>
              </a:ext>
            </a:extLst>
          </p:cNvPr>
          <p:cNvSpPr/>
          <p:nvPr/>
        </p:nvSpPr>
        <p:spPr>
          <a:xfrm rot="6117229">
            <a:off x="5878762" y="2629843"/>
            <a:ext cx="330201" cy="1394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: вправо 25">
            <a:extLst>
              <a:ext uri="{FF2B5EF4-FFF2-40B4-BE49-F238E27FC236}">
                <a16:creationId xmlns:a16="http://schemas.microsoft.com/office/drawing/2014/main" id="{A0C150DF-A5A3-451A-8D36-CD5110543F81}"/>
              </a:ext>
            </a:extLst>
          </p:cNvPr>
          <p:cNvSpPr/>
          <p:nvPr/>
        </p:nvSpPr>
        <p:spPr>
          <a:xfrm rot="10800000">
            <a:off x="5524031" y="2263611"/>
            <a:ext cx="330201" cy="1394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: вправо 26">
            <a:extLst>
              <a:ext uri="{FF2B5EF4-FFF2-40B4-BE49-F238E27FC236}">
                <a16:creationId xmlns:a16="http://schemas.microsoft.com/office/drawing/2014/main" id="{0C0EA62C-D13B-4D1F-8704-9125DF704CAA}"/>
              </a:ext>
            </a:extLst>
          </p:cNvPr>
          <p:cNvSpPr/>
          <p:nvPr/>
        </p:nvSpPr>
        <p:spPr>
          <a:xfrm rot="10800000">
            <a:off x="5867382" y="1998667"/>
            <a:ext cx="330201" cy="1394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08037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130</Words>
  <Application>Microsoft Office PowerPoint</Application>
  <PresentationFormat>Широкоэкранный</PresentationFormat>
  <Paragraphs>18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6" baseType="lpstr">
      <vt:lpstr>Adobe Fan Heiti Std B</vt:lpstr>
      <vt:lpstr>Adobe Fangsong Std R</vt:lpstr>
      <vt:lpstr>Adobe Heiti Std R</vt:lpstr>
      <vt:lpstr>Arial</vt:lpstr>
      <vt:lpstr>Calibri</vt:lpstr>
      <vt:lpstr>Calibri Light</vt:lpstr>
      <vt:lpstr>Times New Roman</vt:lpstr>
      <vt:lpstr>Тема Office</vt:lpstr>
      <vt:lpstr>Использование современных IT -технологий как средство для внесения вклада  в развитие культуры КМНССиДВ РФ</vt:lpstr>
      <vt:lpstr>Презентация PowerPoint</vt:lpstr>
      <vt:lpstr>Презентация PowerPoint</vt:lpstr>
      <vt:lpstr>Мой опыт в сфере сохранения и развития  языка и культуры КМНС</vt:lpstr>
      <vt:lpstr>IT-решение в сфере песенного и фольклорного творчества</vt:lpstr>
      <vt:lpstr>Необходимое оборудование и ПО</vt:lpstr>
      <vt:lpstr>Реализация проекта по созданию студии звукозаписи с использованием IT-технологий предполагает</vt:lpstr>
      <vt:lpstr>Перспективы развития и сотрудничества с другими культурами КМНС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Создание студии звукозаписи  «Сё’ мэти” мя”»</dc:title>
  <dc:creator>Ilya Zarate</dc:creator>
  <cp:lastModifiedBy>Ilya Zarate</cp:lastModifiedBy>
  <cp:revision>17</cp:revision>
  <dcterms:created xsi:type="dcterms:W3CDTF">2021-11-06T14:11:09Z</dcterms:created>
  <dcterms:modified xsi:type="dcterms:W3CDTF">2021-11-08T10:25:53Z</dcterms:modified>
</cp:coreProperties>
</file>