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est\OneDrive\&#1056;&#1072;&#1073;&#1086;&#1095;&#1080;&#1081;%20&#1089;&#1090;&#1086;&#1083;\&#1050;&#1086;&#1087;&#1080;&#1103;%20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2010</a:t>
            </a:r>
            <a:r>
              <a:rPr lang="ru-RU" baseline="0"/>
              <a:t> год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3-4FB1-A636-7E583FF81E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3-4FB1-A636-7E583FF81E25}"/>
              </c:ext>
            </c:extLst>
          </c:dPt>
          <c:cat>
            <c:strRef>
              <c:f>Лист1!$A$7:$B$7</c:f>
              <c:strCache>
                <c:ptCount val="2"/>
                <c:pt idx="0">
                  <c:v>неговорящие на нганасанском языке</c:v>
                </c:pt>
                <c:pt idx="1">
                  <c:v>говорящие на нганасанском языке</c:v>
                </c:pt>
              </c:strCache>
            </c:strRef>
          </c:cat>
          <c:val>
            <c:numRef>
              <c:f>Лист1!$A$8:$B$8</c:f>
              <c:numCache>
                <c:formatCode>General</c:formatCode>
                <c:ptCount val="2"/>
                <c:pt idx="0">
                  <c:v>700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A3-4FB1-A636-7E583FF81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Начало</a:t>
            </a:r>
            <a:r>
              <a:rPr lang="ru-RU" baseline="0"/>
              <a:t> ХХ века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6A-413C-88A8-EB5A1AC3CE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A-413C-88A8-EB5A1AC3CE03}"/>
              </c:ext>
            </c:extLst>
          </c:dPt>
          <c:cat>
            <c:strRef>
              <c:f>Лист1!$A$14:$B$14</c:f>
              <c:strCache>
                <c:ptCount val="2"/>
                <c:pt idx="0">
                  <c:v>неговорящие на нганасанском языке</c:v>
                </c:pt>
                <c:pt idx="1">
                  <c:v>говорящие на нганасанском языке</c:v>
                </c:pt>
              </c:strCache>
            </c:strRef>
          </c:cat>
          <c:val>
            <c:numRef>
              <c:f>Лист1!$A$15:$B$15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A-413C-88A8-EB5A1AC3C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9145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292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73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146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144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949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9097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713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77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10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514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B77732-A544-42E4-A22D-EC4F56579E8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6EBA6C-354D-456C-92FB-5E3A6189F8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3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85FF4-DCE7-4B9F-8871-723C98B2B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259380"/>
            <a:ext cx="10058400" cy="275603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SemiBold Condensed" panose="020B0502040204020203" pitchFamily="34" charset="0"/>
              </a:rPr>
              <a:t>Язык моего народа.</a:t>
            </a:r>
            <a:br>
              <a:rPr lang="ru-RU" dirty="0">
                <a:latin typeface="Bahnschrift SemiBold Condensed" panose="020B0502040204020203" pitchFamily="34" charset="0"/>
              </a:rPr>
            </a:br>
            <a:r>
              <a:rPr lang="ru-RU" dirty="0">
                <a:latin typeface="Bahnschrift SemiBold Condensed" panose="020B0502040204020203" pitchFamily="34" charset="0"/>
              </a:rPr>
              <a:t>История нганасанского языка.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7E518-7C25-44A4-B0CD-224343640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Турдагина </a:t>
            </a:r>
            <a:r>
              <a:rPr lang="ru-RU" dirty="0" err="1">
                <a:latin typeface="Bahnschrift SemiBold Condensed" panose="020B0502040204020203" pitchFamily="34" charset="0"/>
              </a:rPr>
              <a:t>елена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3BEDF-7E50-4160-BFD1-04AB15BA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6349B1-383F-4A27-9B49-0550BE2AA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737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EC027F-0DEC-484D-AD5C-CE2807BE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72" y="-200111"/>
            <a:ext cx="8105487" cy="991564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9A7C96-C2E7-4AFB-82E3-9921041B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058400" cy="1412988"/>
          </a:xfrm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Происхождение нганасан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7E518-7C25-44A4-B0CD-22434364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7156"/>
            <a:ext cx="10058400" cy="3771937"/>
          </a:xfrm>
        </p:spPr>
        <p:txBody>
          <a:bodyPr/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Существует огромное множество исторических преданий о происхождении нганасан. 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r>
              <a:rPr lang="ru-RU" sz="2800" dirty="0">
                <a:latin typeface="Bahnschrift Light Condensed" panose="020B0502040204020203" pitchFamily="34" charset="0"/>
              </a:rPr>
              <a:t>Одно из них – нганасаны — это потомки людей «с востока из-за большой воды». Под этим, скорее всего, подразумевается происхождение от восточных охотников на северного оленя эпохи неолита. </a:t>
            </a:r>
          </a:p>
          <a:p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3BEDF-7E50-4160-BFD1-04AB15BAF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6349B1-383F-4A27-9B49-0550BE2AA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54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D2454-680F-4AA4-BEFD-13B0433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Нганасанский язык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F1723-2313-4014-874B-21986363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E11B3-A327-4A71-958D-1567C3C62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6850F2-0EDD-4D42-AC73-348615DE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Относится к северной группе самодийских языков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atin typeface="Bahnschrift Light Condensed" panose="020B0502040204020203" pitchFamily="34" charset="0"/>
              </a:rPr>
              <a:t>Высокостадартизирован</a:t>
            </a:r>
            <a:r>
              <a:rPr lang="ru-RU" sz="2800" dirty="0">
                <a:latin typeface="Bahnschrift Light Condensed" panose="020B0502040204020203" pitchFamily="34" charset="0"/>
              </a:rPr>
              <a:t>, обладает культурой речи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Имеется абсолютная последовательность морфонологии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A2DB24-1BB9-404D-9B90-044FC239E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38" y="-906827"/>
            <a:ext cx="8262257" cy="82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52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D2454-680F-4AA4-BEFD-13B0433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Нганасанская письменность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F1723-2313-4014-874B-21986363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E11B3-A327-4A71-958D-1567C3C62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6850F2-0EDD-4D42-AC73-348615DE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Впервые создана и введена в употребление в середине 90-ых годов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Основой послужил кириллический алфавит, дополненный несколькими новыми буквами для обозначения специфических нганасанского языка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C1B882-D818-423B-A07C-1951CB88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67" y="-1094199"/>
            <a:ext cx="6888787" cy="68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20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73A11A-3A28-455D-BA33-80BB46D62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2" y="-76200"/>
            <a:ext cx="13837412" cy="71954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D2454-680F-4AA4-BEFD-13B0433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Диалекты в нганасанском языке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F1723-2313-4014-874B-21986363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E11B3-A327-4A71-958D-1567C3C62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6850F2-0EDD-4D42-AC73-348615DE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atin typeface="Bahnschrift Light Condensed" panose="020B0502040204020203" pitchFamily="34" charset="0"/>
              </a:rPr>
              <a:t>Авамский</a:t>
            </a:r>
            <a:endParaRPr lang="ru-RU" sz="2800" dirty="0">
              <a:latin typeface="Bahnschrift Ligh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atin typeface="Bahnschrift Light Condensed" panose="020B0502040204020203" pitchFamily="34" charset="0"/>
              </a:rPr>
              <a:t>Вадеевский</a:t>
            </a:r>
            <a:endParaRPr lang="ru-RU" sz="28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Различия между ними несущественны, только в произношении некоторых слов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777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C0D68-C773-4965-AE02-42B96DFD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Уровень знания нганасанского языка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CBA00-F4D2-440A-92AD-E3C1C7C7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" y="4949683"/>
            <a:ext cx="6583693" cy="41148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51025-EA96-4923-9760-EC81FAA7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84AE836-7F3D-40CF-9EFF-25CDC2738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918298"/>
              </p:ext>
            </p:extLst>
          </p:nvPr>
        </p:nvGraphicFramePr>
        <p:xfrm>
          <a:off x="5739140" y="1737360"/>
          <a:ext cx="6583693" cy="390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4560407-9A57-492A-9D42-59D733919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8770"/>
              </p:ext>
            </p:extLst>
          </p:nvPr>
        </p:nvGraphicFramePr>
        <p:xfrm>
          <a:off x="0" y="1737360"/>
          <a:ext cx="6814457" cy="403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20016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AA3A2-BFD1-4763-927A-4CC31C40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10" y="-1193687"/>
            <a:ext cx="13474728" cy="75400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D2454-680F-4AA4-BEFD-13B0433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Мероприятия по сохранению нганасанской культуры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F1723-2313-4014-874B-21986363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E11B3-A327-4A71-958D-1567C3C62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6850F2-0EDD-4D42-AC73-348615DE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Фестиваль «Большой </a:t>
            </a:r>
            <a:r>
              <a:rPr lang="ru-RU" sz="2800" dirty="0" err="1">
                <a:latin typeface="Bahnschrift Light Condensed" panose="020B0502040204020203" pitchFamily="34" charset="0"/>
              </a:rPr>
              <a:t>Аргиш</a:t>
            </a:r>
            <a:r>
              <a:rPr lang="ru-RU" sz="2800" dirty="0">
                <a:latin typeface="Bahnschrift Light Condensed" panose="020B0502040204020203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Фестиваль «Фольклорная классика Таймыра»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Конкурс декоративно-прикладного и изобразительного искусства «Северный сувенир»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Празднование дня коренных народов мира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Light Condensed" panose="020B0502040204020203" pitchFamily="34" charset="0"/>
              </a:rPr>
              <a:t> Проведение грантовых конкурсов по сохранению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2280684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C1CF1C-6B7E-4D15-B523-8A46A8917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50" y="-2503715"/>
            <a:ext cx="7958391" cy="111872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D2454-680F-4AA4-BEFD-13B0433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Заключение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F1723-2313-4014-874B-21986363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" y="4949683"/>
            <a:ext cx="6583693" cy="4114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E11B3-A327-4A71-958D-1567C3C62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7" y="4949683"/>
            <a:ext cx="6583693" cy="4114808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36850F2-0EDD-4D42-AC73-348615DE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Различные программы, решения, законы и активное приобщение молодежи отлично способствуют сохранению и возрождению нганасанской культуры. </a:t>
            </a:r>
          </a:p>
          <a:p>
            <a:pPr marL="0" indent="0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Только приложив совместные усилия, можно добиться расцвета культуры и дальнейшего ее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9237247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199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Bahnschrift Light Condensed</vt:lpstr>
      <vt:lpstr>Bahnschrift SemiBold Condensed</vt:lpstr>
      <vt:lpstr>Calibri</vt:lpstr>
      <vt:lpstr>Calibri Light</vt:lpstr>
      <vt:lpstr>Wingdings</vt:lpstr>
      <vt:lpstr>Ретро</vt:lpstr>
      <vt:lpstr>Язык моего народа. История нганасанского языка.</vt:lpstr>
      <vt:lpstr>Происхождение нганасан</vt:lpstr>
      <vt:lpstr>Нганасанский язык</vt:lpstr>
      <vt:lpstr>Нганасанская письменность</vt:lpstr>
      <vt:lpstr>Диалекты в нганасанском языке</vt:lpstr>
      <vt:lpstr>Уровень знания нганасанского языка</vt:lpstr>
      <vt:lpstr>Мероприятия по сохранению нганасанской культуры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моего народа. История нганасанского языка.</dc:title>
  <dc:creator>Ольга Турдагина</dc:creator>
  <cp:lastModifiedBy>Ольга Турдагина</cp:lastModifiedBy>
  <cp:revision>16</cp:revision>
  <dcterms:created xsi:type="dcterms:W3CDTF">2021-11-09T12:12:56Z</dcterms:created>
  <dcterms:modified xsi:type="dcterms:W3CDTF">2021-11-09T15:14:55Z</dcterms:modified>
</cp:coreProperties>
</file>