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61" r:id="rId3"/>
    <p:sldId id="262" r:id="rId4"/>
    <p:sldId id="259" r:id="rId5"/>
    <p:sldId id="25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7">
            <a:extLst>
              <a:ext uri="{FF2B5EF4-FFF2-40B4-BE49-F238E27FC236}">
                <a16:creationId xmlns:a16="http://schemas.microsoft.com/office/drawing/2014/main" id="{C6B80A09-6798-481E-8122-1DE5F6A94BB1}"/>
              </a:ext>
            </a:extLst>
          </p:cNvPr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5" name="Дата 9">
            <a:extLst>
              <a:ext uri="{FF2B5EF4-FFF2-40B4-BE49-F238E27FC236}">
                <a16:creationId xmlns:a16="http://schemas.microsoft.com/office/drawing/2014/main" id="{06DF557D-7B59-4AD3-B04E-B7FF523631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</a:lstStyle>
          <a:p>
            <a:pPr>
              <a:defRPr/>
            </a:pPr>
            <a:fld id="{6CAE35B8-8C99-48B9-B40B-CAB36442C1A7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6" name="Номер слайда 10">
            <a:extLst>
              <a:ext uri="{FF2B5EF4-FFF2-40B4-BE49-F238E27FC236}">
                <a16:creationId xmlns:a16="http://schemas.microsoft.com/office/drawing/2014/main" id="{5834F2A5-CFC7-4997-BF83-53A60CE6AD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78A4FE4B-F25E-49D0-8C58-220A3F703FF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11">
            <a:extLst>
              <a:ext uri="{FF2B5EF4-FFF2-40B4-BE49-F238E27FC236}">
                <a16:creationId xmlns:a16="http://schemas.microsoft.com/office/drawing/2014/main" id="{C8DDDC64-2DC6-4559-9DEA-E361E645EF8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48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2">
            <a:extLst>
              <a:ext uri="{FF2B5EF4-FFF2-40B4-BE49-F238E27FC236}">
                <a16:creationId xmlns:a16="http://schemas.microsoft.com/office/drawing/2014/main" id="{AE389C19-CF86-4BA0-9E99-03150D3C4B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>
            <a:extLst>
              <a:ext uri="{FF2B5EF4-FFF2-40B4-BE49-F238E27FC236}">
                <a16:creationId xmlns:a16="http://schemas.microsoft.com/office/drawing/2014/main" id="{C3BBC1B3-7F23-4FEA-B38C-0C306BC9FE0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8C2CC-1811-4C23-9061-F98B09143C0A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305445C4-B1AD-4710-9E59-33860F81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B28BA-BB94-4620-BB99-0F2A2E369C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769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Нижний колонтитул 2">
            <a:extLst>
              <a:ext uri="{FF2B5EF4-FFF2-40B4-BE49-F238E27FC236}">
                <a16:creationId xmlns:a16="http://schemas.microsoft.com/office/drawing/2014/main" id="{B6479C1B-DC95-406A-BECF-FB91381447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>
            <a:extLst>
              <a:ext uri="{FF2B5EF4-FFF2-40B4-BE49-F238E27FC236}">
                <a16:creationId xmlns:a16="http://schemas.microsoft.com/office/drawing/2014/main" id="{44AE7683-8FAA-4F98-A2BE-1EAECFD45E0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450A-936C-4914-9214-CECF6A25A9DF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516A3EC4-C196-45A2-8FD4-9F2BE337E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E9E0D-5720-4295-80DF-C9887F7503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841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544BD76-B9F4-4962-A328-CBF2880769D8}"/>
              </a:ext>
            </a:extLst>
          </p:cNvPr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B3C695A-A896-4C5E-9BF3-7CBB838C6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EB86-BD80-4829-84FE-4C10B5045A16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4FFEBF8-2F28-493F-AE57-58D398CAF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3B352597-609C-48EB-A69C-AE11CD3C8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6AE2B-FA98-4378-A82C-3AD1861ACB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145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EBE9509-11A3-4C7D-8AD8-E6EF1452EED1}"/>
              </a:ext>
            </a:extLst>
          </p:cNvPr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7">
            <a:extLst>
              <a:ext uri="{FF2B5EF4-FFF2-40B4-BE49-F238E27FC236}">
                <a16:creationId xmlns:a16="http://schemas.microsoft.com/office/drawing/2014/main" id="{8BD2784D-2869-4FF4-9F9B-170469F56C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</a:lstStyle>
          <a:p>
            <a:pPr>
              <a:defRPr/>
            </a:pPr>
            <a:fld id="{21B4CBCD-7BFD-47D6-9B5D-68A8E154F64B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6" name="Номер слайда 8">
            <a:extLst>
              <a:ext uri="{FF2B5EF4-FFF2-40B4-BE49-F238E27FC236}">
                <a16:creationId xmlns:a16="http://schemas.microsoft.com/office/drawing/2014/main" id="{25EB46E5-FB8E-48AD-9373-B56D731930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FFC7DB3D-4B98-4C2C-91D9-D8BAEE6441C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9">
            <a:extLst>
              <a:ext uri="{FF2B5EF4-FFF2-40B4-BE49-F238E27FC236}">
                <a16:creationId xmlns:a16="http://schemas.microsoft.com/office/drawing/2014/main" id="{4B808C20-9253-478A-B748-37B2E522653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58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5268302-DC5C-417C-8413-2E50532F67BF}"/>
              </a:ext>
            </a:extLst>
          </p:cNvPr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4">
            <a:extLst>
              <a:ext uri="{FF2B5EF4-FFF2-40B4-BE49-F238E27FC236}">
                <a16:creationId xmlns:a16="http://schemas.microsoft.com/office/drawing/2014/main" id="{CA84495B-5FA0-48AE-8AB9-2C2FE3D8B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11D49-1281-4CAD-86A4-1185816C23B0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7" name="Нижний колонтитул 5">
            <a:extLst>
              <a:ext uri="{FF2B5EF4-FFF2-40B4-BE49-F238E27FC236}">
                <a16:creationId xmlns:a16="http://schemas.microsoft.com/office/drawing/2014/main" id="{2BB2D1A6-2E15-43F0-80DA-35C2E523F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>
            <a:extLst>
              <a:ext uri="{FF2B5EF4-FFF2-40B4-BE49-F238E27FC236}">
                <a16:creationId xmlns:a16="http://schemas.microsoft.com/office/drawing/2014/main" id="{EF3F2575-7DC5-4A84-8E73-B621B7BFD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C4B2C866-13DE-4524-99CF-5DA1DFBD60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06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26FC1E7-39AF-4237-BCCA-30FDFF929783}"/>
              </a:ext>
            </a:extLst>
          </p:cNvPr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C401F17-21BB-492E-B877-B867D8883BFB}"/>
              </a:ext>
            </a:extLst>
          </p:cNvPr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>
            <a:extLst>
              <a:ext uri="{FF2B5EF4-FFF2-40B4-BE49-F238E27FC236}">
                <a16:creationId xmlns:a16="http://schemas.microsoft.com/office/drawing/2014/main" id="{0B67999E-A7CB-47B0-BFED-31AA3445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EB08B-2651-4361-91F6-96EC76216718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10" name="Нижний колонтитул 7">
            <a:extLst>
              <a:ext uri="{FF2B5EF4-FFF2-40B4-BE49-F238E27FC236}">
                <a16:creationId xmlns:a16="http://schemas.microsoft.com/office/drawing/2014/main" id="{4A40B3DF-A731-456F-813C-F09B86C29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>
            <a:extLst>
              <a:ext uri="{FF2B5EF4-FFF2-40B4-BE49-F238E27FC236}">
                <a16:creationId xmlns:a16="http://schemas.microsoft.com/office/drawing/2014/main" id="{F95E1FE1-B2A6-4EB4-BE3A-7604868D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348A116A-93B0-4A86-A6D4-0890311297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727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8BE6DE1-5886-4702-A9B5-5065A464910D}"/>
              </a:ext>
            </a:extLst>
          </p:cNvPr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2">
            <a:extLst>
              <a:ext uri="{FF2B5EF4-FFF2-40B4-BE49-F238E27FC236}">
                <a16:creationId xmlns:a16="http://schemas.microsoft.com/office/drawing/2014/main" id="{99EF73AE-CE65-4AAE-B668-C03C0384A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12E92-E66B-402C-ABB7-950F8795D54D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:a16="http://schemas.microsoft.com/office/drawing/2014/main" id="{8A9FD212-15E7-46EB-BD62-D071FC519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id="{112BE358-9520-4210-BBD6-E6A6239A7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302AA-96B9-492A-A3C3-DD5590BD81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967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>
            <a:extLst>
              <a:ext uri="{FF2B5EF4-FFF2-40B4-BE49-F238E27FC236}">
                <a16:creationId xmlns:a16="http://schemas.microsoft.com/office/drawing/2014/main" id="{A994282E-734C-4743-946F-C26CAF8DAF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>
            <a:extLst>
              <a:ext uri="{FF2B5EF4-FFF2-40B4-BE49-F238E27FC236}">
                <a16:creationId xmlns:a16="http://schemas.microsoft.com/office/drawing/2014/main" id="{8FF30534-D590-46F6-AD3E-6F0F2519F70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ACCE-9EB8-4965-B932-38FA51630A22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4" name="Номер слайда 22">
            <a:extLst>
              <a:ext uri="{FF2B5EF4-FFF2-40B4-BE49-F238E27FC236}">
                <a16:creationId xmlns:a16="http://schemas.microsoft.com/office/drawing/2014/main" id="{AA4D8F1A-007F-4707-AE9B-13D57F25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D74C4-E67A-4B58-B5F4-688CBB79E3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321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33B9FF4-315A-467C-9297-5EC2C52D94D5}"/>
              </a:ext>
            </a:extLst>
          </p:cNvPr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8">
            <a:extLst>
              <a:ext uri="{FF2B5EF4-FFF2-40B4-BE49-F238E27FC236}">
                <a16:creationId xmlns:a16="http://schemas.microsoft.com/office/drawing/2014/main" id="{89FE15C4-FF37-40F6-9D15-A61B843F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</a:lstStyle>
          <a:p>
            <a:pPr>
              <a:defRPr/>
            </a:pPr>
            <a:fld id="{8FF5250E-70A9-4474-84F5-4B4EB4D481B8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7" name="Номер слайда 9">
            <a:extLst>
              <a:ext uri="{FF2B5EF4-FFF2-40B4-BE49-F238E27FC236}">
                <a16:creationId xmlns:a16="http://schemas.microsoft.com/office/drawing/2014/main" id="{C655D483-0EFA-46BD-80C0-55B81F69CB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1449D233-17B8-42B8-BCCA-5120A1E44AA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Нижний колонтитул 10">
            <a:extLst>
              <a:ext uri="{FF2B5EF4-FFF2-40B4-BE49-F238E27FC236}">
                <a16:creationId xmlns:a16="http://schemas.microsoft.com/office/drawing/2014/main" id="{AC69346C-925A-4B6E-BA63-238FB96A0D3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638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5" name="Дата 7">
            <a:extLst>
              <a:ext uri="{FF2B5EF4-FFF2-40B4-BE49-F238E27FC236}">
                <a16:creationId xmlns:a16="http://schemas.microsoft.com/office/drawing/2014/main" id="{AD55AB00-890D-4C56-8DA7-E0C3EB39D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</a:lstStyle>
          <a:p>
            <a:pPr>
              <a:defRPr/>
            </a:pPr>
            <a:fld id="{5ED447F4-C310-48B7-B25C-F3B69ECAC149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6" name="Номер слайда 8">
            <a:extLst>
              <a:ext uri="{FF2B5EF4-FFF2-40B4-BE49-F238E27FC236}">
                <a16:creationId xmlns:a16="http://schemas.microsoft.com/office/drawing/2014/main" id="{F4A06C04-C121-4BC6-B339-78850DBAA4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D955772E-9EA4-44AA-9744-785428E21C7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9">
            <a:extLst>
              <a:ext uri="{FF2B5EF4-FFF2-40B4-BE49-F238E27FC236}">
                <a16:creationId xmlns:a16="http://schemas.microsoft.com/office/drawing/2014/main" id="{BD0136F5-04EB-4206-8881-452D6AF9770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5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>
            <a:extLst>
              <a:ext uri="{FF2B5EF4-FFF2-40B4-BE49-F238E27FC236}">
                <a16:creationId xmlns:a16="http://schemas.microsoft.com/office/drawing/2014/main" id="{87E5881B-6653-4DC0-8CC6-63672A2BB2BB}"/>
              </a:ext>
            </a:extLst>
          </p:cNvPr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21E6D67-DAF5-483F-A573-AD6B7C7A5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>
            <a:extLst>
              <a:ext uri="{FF2B5EF4-FFF2-40B4-BE49-F238E27FC236}">
                <a16:creationId xmlns:a16="http://schemas.microsoft.com/office/drawing/2014/main" id="{A741D95D-59E8-45BE-A839-585D61A1F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ED6F69E8-6CD9-4BA3-81BA-75B966694506}" type="datetimeFigureOut">
              <a:rPr lang="ru-RU"/>
              <a:pPr>
                <a:defRPr/>
              </a:pPr>
              <a:t>17.12.2021</a:t>
            </a:fld>
            <a:endParaRPr lang="ru-RU"/>
          </a:p>
        </p:txBody>
      </p:sp>
      <p:sp>
        <p:nvSpPr>
          <p:cNvPr id="23" name="Номер слайда 22">
            <a:extLst>
              <a:ext uri="{FF2B5EF4-FFF2-40B4-BE49-F238E27FC236}">
                <a16:creationId xmlns:a16="http://schemas.microsoft.com/office/drawing/2014/main" id="{21B38EA0-C8E2-43E4-A6B2-57AD79925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EDEDED"/>
                </a:solidFill>
              </a:defRPr>
            </a:lvl1pPr>
          </a:lstStyle>
          <a:p>
            <a:fld id="{A79276D9-780D-4489-81E0-06F353A95D7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2" name="Заголовок 21">
            <a:extLst>
              <a:ext uri="{FF2B5EF4-FFF2-40B4-BE49-F238E27FC236}">
                <a16:creationId xmlns:a16="http://schemas.microsoft.com/office/drawing/2014/main" id="{6EDBCEE4-AC66-4532-9EEA-5835F313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12">
            <a:extLst>
              <a:ext uri="{FF2B5EF4-FFF2-40B4-BE49-F238E27FC236}">
                <a16:creationId xmlns:a16="http://schemas.microsoft.com/office/drawing/2014/main" id="{22B49DAA-FC3F-447C-8BA8-C17684A366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62" r:id="rId7"/>
    <p:sldLayoutId id="2147483971" r:id="rId8"/>
    <p:sldLayoutId id="2147483972" r:id="rId9"/>
    <p:sldLayoutId id="2147483963" r:id="rId10"/>
    <p:sldLayoutId id="2147483964" r:id="rId11"/>
  </p:sldLayoutIdLst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EDEDED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DEDED"/>
          </a:solidFill>
          <a:latin typeface="Cambria" panose="02040503050406030204" pitchFamily="18" charset="0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DEDED"/>
          </a:solidFill>
          <a:latin typeface="Cambria" panose="02040503050406030204" pitchFamily="18" charset="0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DEDED"/>
          </a:solidFill>
          <a:latin typeface="Cambria" panose="02040503050406030204" pitchFamily="18" charset="0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DEDED"/>
          </a:solidFill>
          <a:latin typeface="Cambria" panose="02040503050406030204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DEDED"/>
          </a:solidFill>
          <a:latin typeface="Cambria" panose="02040503050406030204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DEDED"/>
          </a:solidFill>
          <a:latin typeface="Cambria" panose="02040503050406030204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DEDED"/>
          </a:solidFill>
          <a:latin typeface="Cambria" panose="02040503050406030204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DEDED"/>
          </a:solidFill>
          <a:latin typeface="Cambria" panose="02040503050406030204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969696"/>
        </a:buClr>
        <a:buSzPct val="100000"/>
        <a:buFont typeface="Wingdings 2" panose="05020102010507070707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969696"/>
        </a:buClr>
        <a:buSzPct val="100000"/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969696"/>
        </a:buClr>
        <a:buSzPct val="100000"/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26BB184-379B-4C9C-85ED-D56F2799D8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Язык моего народа</a:t>
            </a:r>
          </a:p>
        </p:txBody>
      </p:sp>
      <p:sp>
        <p:nvSpPr>
          <p:cNvPr id="10243" name="Подзаголовок 3">
            <a:extLst>
              <a:ext uri="{FF2B5EF4-FFF2-40B4-BE49-F238E27FC236}">
                <a16:creationId xmlns:a16="http://schemas.microsoft.com/office/drawing/2014/main" id="{730673E3-24CD-44D7-8045-2653A1920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4688" y="5000625"/>
            <a:ext cx="5487987" cy="153828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/>
              <a:t>Вакувагир Хайвалам </a:t>
            </a:r>
          </a:p>
          <a:p>
            <a:pPr>
              <a:spcBef>
                <a:spcPct val="0"/>
              </a:spcBef>
            </a:pPr>
            <a:r>
              <a:rPr lang="ru-RU" altLang="ru-RU"/>
              <a:t>(кет. Мать Кедр)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QGdRMdWsUhHZv3ZklUO6QV6VBFBKp35zDditLOziXuR5ARzuevNm9qySStAK7ODi.jpg">
            <a:extLst>
              <a:ext uri="{FF2B5EF4-FFF2-40B4-BE49-F238E27FC236}">
                <a16:creationId xmlns:a16="http://schemas.microsoft.com/office/drawing/2014/main" id="{D183F52E-3D55-42F1-AA9B-64E700CC5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214313"/>
            <a:ext cx="4548187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2">
            <a:extLst>
              <a:ext uri="{FF2B5EF4-FFF2-40B4-BE49-F238E27FC236}">
                <a16:creationId xmlns:a16="http://schemas.microsoft.com/office/drawing/2014/main" id="{2CCA4870-94D1-46A5-81BB-9EA48A3F4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714500"/>
            <a:ext cx="38576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000" b="1"/>
              <a:t>Ке́ты</a:t>
            </a:r>
            <a:r>
              <a:rPr lang="ru-RU" altLang="ru-RU" sz="4000"/>
              <a:t>  </a:t>
            </a:r>
          </a:p>
          <a:p>
            <a:pPr eaLnBrk="1" hangingPunct="1"/>
            <a:endParaRPr lang="ru-RU" altLang="ru-RU" b="1"/>
          </a:p>
          <a:p>
            <a:pPr eaLnBrk="1" hangingPunct="1"/>
            <a:r>
              <a:rPr lang="ru-RU" altLang="ru-RU" b="1"/>
              <a:t>— коренной малочисленный народ Сибири, живущий в Красноярском крае</a:t>
            </a:r>
            <a:r>
              <a:rPr lang="ru-RU" altLang="ru-RU"/>
              <a:t>.</a:t>
            </a:r>
          </a:p>
        </p:txBody>
      </p:sp>
      <p:sp>
        <p:nvSpPr>
          <p:cNvPr id="11268" name="TextBox 3">
            <a:extLst>
              <a:ext uri="{FF2B5EF4-FFF2-40B4-BE49-F238E27FC236}">
                <a16:creationId xmlns:a16="http://schemas.microsoft.com/office/drawing/2014/main" id="{9F482478-A6CD-45FF-BE5B-CA97F51FC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3643313"/>
            <a:ext cx="3857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b="1"/>
          </a:p>
          <a:p>
            <a:pPr eaLnBrk="1" hangingPunct="1"/>
            <a:r>
              <a:rPr lang="ru-RU" altLang="ru-RU" b="1"/>
              <a:t>Численность </a:t>
            </a:r>
            <a:r>
              <a:rPr lang="en-US" altLang="ru-RU" b="1"/>
              <a:t>~ </a:t>
            </a:r>
            <a:r>
              <a:rPr lang="ru-RU" altLang="ru-RU" b="1"/>
              <a:t>1000 человек.</a:t>
            </a:r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NdIyKw6jCIA.jpg">
            <a:extLst>
              <a:ext uri="{FF2B5EF4-FFF2-40B4-BE49-F238E27FC236}">
                <a16:creationId xmlns:a16="http://schemas.microsoft.com/office/drawing/2014/main" id="{339335E6-69C9-4A5A-9A4C-0ED7EA646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85750"/>
            <a:ext cx="8072438" cy="631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27C219-FD93-4DCA-A0CD-3A5D89115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158" y="2857496"/>
            <a:ext cx="2786082" cy="3786214"/>
          </a:xfrm>
        </p:spPr>
        <p:txBody>
          <a:bodyPr>
            <a:noAutofit/>
          </a:bodyPr>
          <a:lstStyle/>
          <a:p>
            <a:pPr indent="0" algn="just" fontAlgn="auto">
              <a:spcAft>
                <a:spcPts val="0"/>
              </a:spcAft>
              <a:defRPr/>
            </a:pP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Кетский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язык 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изолированный язык, единственный живой представитель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енисейчкой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языковой семьи. На нем говорят кеты в районе бассейна реки Енисей.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Рисунок 3" descr="Yeniseian_map_XVII-XX.png">
            <a:extLst>
              <a:ext uri="{FF2B5EF4-FFF2-40B4-BE49-F238E27FC236}">
                <a16:creationId xmlns:a16="http://schemas.microsoft.com/office/drawing/2014/main" id="{FFE9B825-1DD4-4F5D-8F44-4334837E4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508000"/>
            <a:ext cx="542925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 descr="zyfph7RsMt8.jpg">
            <a:extLst>
              <a:ext uri="{FF2B5EF4-FFF2-40B4-BE49-F238E27FC236}">
                <a16:creationId xmlns:a16="http://schemas.microsoft.com/office/drawing/2014/main" id="{A3F60726-22D7-4AE1-99F1-DC224B787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143000"/>
            <a:ext cx="7418387" cy="532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1EF8E335-6EF2-4EB7-AE44-33D15E0CA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500063"/>
            <a:ext cx="7769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есть будущее, остыганна ӄа!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207</TotalTime>
  <Words>68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Cambria</vt:lpstr>
      <vt:lpstr>Wingdings 2</vt:lpstr>
      <vt:lpstr>Calibri</vt:lpstr>
      <vt:lpstr>Rockwell</vt:lpstr>
      <vt:lpstr>Times New Roman</vt:lpstr>
      <vt:lpstr>Литейная</vt:lpstr>
      <vt:lpstr>Язык моего народа</vt:lpstr>
      <vt:lpstr>Презентация PowerPoint</vt:lpstr>
      <vt:lpstr>Презентация PowerPoint</vt:lpstr>
      <vt:lpstr>    Кетский язык   – изолированный язык, единственный живой представитель енисейчкой языковой семьи. На нем говорят кеты в районе бассейна реки Енисей. </vt:lpstr>
      <vt:lpstr>Презентация PowerPoint</vt:lpstr>
    </vt:vector>
  </TitlesOfParts>
  <Company>Krokoz™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Хайвалам</dc:creator>
  <cp:lastModifiedBy>Илья</cp:lastModifiedBy>
  <cp:revision>28</cp:revision>
  <dcterms:created xsi:type="dcterms:W3CDTF">2019-12-26T15:59:18Z</dcterms:created>
  <dcterms:modified xsi:type="dcterms:W3CDTF">2021-12-17T15:56:02Z</dcterms:modified>
</cp:coreProperties>
</file>