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  <p:sldMasterId id="2147483722" r:id="rId2"/>
    <p:sldMasterId id="2147483751" r:id="rId3"/>
    <p:sldMasterId id="2147483752" r:id="rId4"/>
  </p:sldMasterIdLst>
  <p:notesMasterIdLst>
    <p:notesMasterId r:id="rId12"/>
  </p:notesMasterIdLst>
  <p:handoutMasterIdLst>
    <p:handoutMasterId r:id="rId13"/>
  </p:handoutMasterIdLst>
  <p:sldIdLst>
    <p:sldId id="256" r:id="rId5"/>
    <p:sldId id="294" r:id="rId6"/>
    <p:sldId id="291" r:id="rId7"/>
    <p:sldId id="295" r:id="rId8"/>
    <p:sldId id="296" r:id="rId9"/>
    <p:sldId id="297" r:id="rId10"/>
    <p:sldId id="276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420FC1"/>
    <a:srgbClr val="FF3300"/>
    <a:srgbClr val="FF0000"/>
    <a:srgbClr val="663300"/>
    <a:srgbClr val="C7862F"/>
    <a:srgbClr val="B29D1E"/>
    <a:srgbClr val="F2BE00"/>
    <a:srgbClr val="1B14A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03" autoAdjust="0"/>
    <p:restoredTop sz="86481" autoAdjust="0"/>
  </p:normalViewPr>
  <p:slideViewPr>
    <p:cSldViewPr>
      <p:cViewPr varScale="1">
        <p:scale>
          <a:sx n="88" d="100"/>
          <a:sy n="88" d="100"/>
        </p:scale>
        <p:origin x="-1243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1926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5BBEF71-22E9-43C2-BFB5-74C8324438AE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368D597-FCAC-45EE-9104-39D02E99DE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ru-RU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4F49F7CA-3379-4499-AA7F-41D1B537A14C}" type="datetimeFigureOut">
              <a:rPr lang="ru-RU"/>
              <a:pPr/>
              <a:t>26.10.2021</a:t>
            </a:fld>
            <a:endParaRPr lang="ru-RU"/>
          </a:p>
        </p:txBody>
      </p:sp>
      <p:sp>
        <p:nvSpPr>
          <p:cNvPr id="583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ru-RU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97549CE7-BF17-44E0-AC5B-D13E2242B211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CAC43-B4DD-4382-BA4A-387A644D4563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A37F3-C5B3-4562-97F5-3FA0A1009D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A312A-0E6F-49BE-A414-F23620D87A04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D6C13-5AB8-4F34-83C9-149C7DC63E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9E320-B5BA-4997-8BC4-F22BC7EA1AA1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A56D6-6262-49C3-BE8D-71F83680EA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0ED09-9DE8-424C-80E9-CDC2FFD0CC35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7BEC9-CA08-443B-AD6D-EA7A74ABC2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8BD5A-D779-4E32-9BD4-19F3FA160181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8F48B-DCA7-4A6F-BCF5-4585DCE1CC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8DFF5-EBA6-4781-BEBB-867A8E8894D3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D607D-74C3-4D91-8F55-C0646281AD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CB4E6-3BC4-498C-A01B-2D75A829345A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B7950-86B3-4123-A86B-F2C29D9DF0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05FCE-774E-4129-8DD6-4483056284D5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9DD28-A1DE-45F7-9BD5-3B898CDC46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0E7B5-3B91-4365-A374-8B56697195B5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D039A-ED48-4D48-879C-6EF33AD2AE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4B690-4CE5-477F-AA7D-5D95CEEC451D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D53FD3-531E-4737-B3C4-72D5DA36A5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589EE-A98A-4104-AE68-BFE20F5DEC14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1415E-0887-4992-8690-D50F88E9CE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932A2-A4F6-46D3-9C77-9306C9C8F345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7014D5-0B49-4FE1-8DD0-AA78E2D34F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B9FC1-28A2-4BA8-A0E5-BBD5BB95E8DB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C653E-2DA3-46D6-BB0D-6C5FBCF9AE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F403C-6D50-4031-B721-91D141FB958C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5D7A3-FC1A-4ADB-B4BB-43777B82CC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5A94D-7FFA-4AE5-83BD-F2BA6A51D4E8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08B1F-26B8-40F1-A2BE-7B9B8B339B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BE9D4-0168-4E57-9520-3E94D9B0697E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93A15-927E-4653-AEAF-045529864A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E5E78-4436-4451-8A53-5B326966B936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4DEEE-27FE-48AC-A865-7135A8BB04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0A16BD-89D2-44F7-9997-6EC6DCFD3FF2}" type="datetimeFigureOut">
              <a:rPr lang="ru-RU"/>
              <a:pPr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FB1C96-5657-4803-9479-82C1CCAC0E8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FDE3C5-965E-4DF9-BBCC-7EC124736B80}" type="datetimeFigureOut">
              <a:rPr lang="ru-RU"/>
              <a:pPr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FB6F21-E8EF-4343-B1BD-B1CDB401965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70D058-D5D6-4888-913E-2F0A1DBD39C0}" type="datetimeFigureOut">
              <a:rPr lang="ru-RU"/>
              <a:pPr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3C9D24-A41F-4ACD-A10C-59FB7D5B977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FC5D1B-72BF-49EB-A54D-673AE341CF56}" type="datetimeFigureOut">
              <a:rPr lang="ru-RU"/>
              <a:pPr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DF4DEB-396E-40D0-AB1B-BE8ADC7A0A9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7242A2-2677-45FF-9F77-1F010C59C00F}" type="datetimeFigureOut">
              <a:rPr lang="ru-RU"/>
              <a:pPr/>
              <a:t>26.10.2021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F7D0DC-C63C-4BA2-B80F-275AF44B59F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1D356-AA9A-4DD0-BC69-F736A4B39526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C7D44-CF32-4B30-9DF1-56F914389D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18651D-1617-4492-AD20-571E0E47DC8C}" type="datetimeFigureOut">
              <a:rPr lang="ru-RU"/>
              <a:pPr/>
              <a:t>26.10.2021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165665-BF07-4FC7-91F1-D86FFB6A9C2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B4E6BC-31DB-4285-B61E-93BF80BAAC78}" type="datetimeFigureOut">
              <a:rPr lang="ru-RU"/>
              <a:pPr/>
              <a:t>26.10.2021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C53234-DB4B-48C6-96F6-3F055526784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7DBF7E-CC86-4BAB-8FA2-DAEFA8246ED3}" type="datetimeFigureOut">
              <a:rPr lang="ru-RU"/>
              <a:pPr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3E6B57-03ED-47E5-9645-400C34B33FD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49D01F6-7C45-42CC-B726-11125A2CEC8D}" type="datetimeFigureOut">
              <a:rPr lang="ru-RU"/>
              <a:pPr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49F29D-0DE7-4E7E-8022-C352902CDCD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D44BB2-2606-4034-B84C-51F10B6FEB1C}" type="datetimeFigureOut">
              <a:rPr lang="ru-RU"/>
              <a:pPr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8AAFD6-A4E8-42B8-B25C-234F5570249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2CCB92-E588-4C18-AEC2-A6F6AD58858F}" type="datetimeFigureOut">
              <a:rPr lang="ru-RU"/>
              <a:pPr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FEBBDB-8B17-4D4E-ADCD-DBA102927DF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4FEE6E2-2B34-4AC3-B2ED-AE5BBD2924D0}" type="datetimeFigureOut">
              <a:rPr lang="ru-RU"/>
              <a:pPr/>
              <a:t>26.10.2021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68C9BF2-6B1E-4132-959F-32300997716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8803AAE-7C5B-46E2-9CF5-F1AAC2B619F5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7167AD-C057-44E9-A53A-ABF497B293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A28F299-1503-4D4C-B5C8-EF5A08A7BFDB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2F09BB2-3601-4C0F-8174-27C2CD24DE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3282B10-5C25-410B-A15F-33BBE8BE5DAF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472F832-B1C2-43D9-80E3-D011EF9A96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0BE27-5B01-4E8F-87CD-94D6E913F30E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7E2D7-A69E-4DF0-9E61-2E89F48E17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08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08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1A3383-AE79-4A53-B8B2-994CCD508BA9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E574EF6-61D2-4DDC-B86B-C80802E86B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E52719E-E714-4B6A-987D-250359A85C38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5C04C78-FD79-4252-8728-BDE615F0C9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2EE8C3D-07FD-4974-A5A0-395F0A5F9545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E87981F-623F-44E3-9BF3-5F6BA1FEEF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2E2F630-3905-4FBD-8C4F-7E74774E22C1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0035747-BDB0-4172-8AD2-3E2F51D269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BC591FB-FE04-42B5-BFF3-1ECE7CE51AE0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CF361C2-FB43-4F7D-A4BD-00458C1DB8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529ED05-A7C6-447F-80CC-B7AA36E125AE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06F684E-9F33-43AF-A155-3986016156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0A02D94-BC37-4FFF-9DEF-6E3AAA78E698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8478EAF-EE92-4737-A035-D641F89FBC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03408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03408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3912BD4-4B22-4C2D-8DD9-3279D2D339F2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65B7C12-C44F-40EE-AB16-B5CD32ADFF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60340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416675"/>
            <a:ext cx="2133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278B39D-8CB5-46ED-BA9A-D148BDE85446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9142444-5B33-48D1-8715-773743FAB0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588DFF-98C4-4799-A31E-15602EA014ED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2F0EB-3A7D-4F49-AB49-436DF5E76A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CCA6E-0921-43AE-AE11-C0C8B82F9045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145571-C44D-46F5-98F4-91F178F69D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04E88-0821-4006-A68A-9532306C76F8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424D1-797A-4DF5-93AC-38F1098570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1886B-BC25-44A1-8193-D07F2668779D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6E462D-252E-404F-8055-586EB2F9D0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297DC-771A-4F79-A000-2FAB8210B05D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C1738-9BAC-4AAB-8DE5-1DDD4C02FF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94EF3AE-B922-4B97-8C49-CE1A48021062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52BEC3C-8DFC-46E1-B742-DA2DC2FB30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  <p:sldLayoutId id="2147483765" r:id="rId13"/>
  </p:sldLayoutIdLst>
  <p:transition>
    <p:newsflash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811D0E2-C0B4-4E62-89B8-1AF0F6235F63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404AAC4-11FE-449E-963F-57EF7D72D9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transition>
    <p:newsflash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1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CF0D1456-759A-4058-B11C-2F5241AECFC8}" type="datetimeFigureOut">
              <a:rPr lang="ru-RU"/>
              <a:pPr/>
              <a:t>26.10.2021</a:t>
            </a:fld>
            <a:endParaRPr lang="ru-RU"/>
          </a:p>
        </p:txBody>
      </p:sp>
      <p:sp>
        <p:nvSpPr>
          <p:cNvPr id="131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31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1BD3CF4-CBFD-4277-A855-40C582EAF550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  <p:sldLayoutId id="2147483800" r:id="rId12"/>
  </p:sldLayoutIdLst>
  <p:transition>
    <p:newsflash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5171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8284482-E99D-4C08-9244-2D4B60A60090}" type="datetimeFigureOut">
              <a:rPr lang="ru-RU"/>
              <a:pPr>
                <a:defRPr/>
              </a:pPr>
              <a:t>26.10.2021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EDD544C-EA3C-4421-AA47-D2EE42B3FC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  <p:sldLayoutId id="2147483799" r:id="rId12"/>
  </p:sldLayoutIdLst>
  <p:transition>
    <p:newsflash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Verdana" pitchFamily="34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>
          <a:solidFill>
            <a:schemeClr val="tx1"/>
          </a:solidFill>
          <a:latin typeface="+mn-lt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>
          <a:solidFill>
            <a:schemeClr val="tx1"/>
          </a:solidFill>
          <a:latin typeface="+mn-lt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>
          <a:solidFill>
            <a:schemeClr val="tx1"/>
          </a:solidFill>
          <a:latin typeface="+mn-lt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</a:defRPr>
      </a:lvl5pPr>
      <a:lvl6pPr marL="20018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</a:defRPr>
      </a:lvl6pPr>
      <a:lvl7pPr marL="24590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</a:defRPr>
      </a:lvl7pPr>
      <a:lvl8pPr marL="29162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</a:defRPr>
      </a:lvl8pPr>
      <a:lvl9pPr marL="33734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0" y="981075"/>
            <a:ext cx="9144000" cy="4824413"/>
          </a:xfrm>
          <a:solidFill>
            <a:schemeClr val="accent4"/>
          </a:solidFill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endParaRPr lang="ru-RU" sz="4800" b="1" dirty="0">
              <a:latin typeface="Verdana" pitchFamily="34" charset="0"/>
            </a:endParaRPr>
          </a:p>
          <a:p>
            <a:pPr marL="0" indent="0" algn="r" eaLnBrk="1" hangingPunct="1">
              <a:lnSpc>
                <a:spcPct val="90000"/>
              </a:lnSpc>
              <a:buFont typeface="Wingdings 2" pitchFamily="18" charset="2"/>
              <a:buNone/>
            </a:pPr>
            <a:endParaRPr lang="ru-RU" b="1" dirty="0">
              <a:solidFill>
                <a:srgbClr val="E36406"/>
              </a:solidFill>
              <a:latin typeface="Verdana" pitchFamily="34" charset="0"/>
            </a:endParaRP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ru-RU" sz="4400" b="1" dirty="0" smtClean="0">
                <a:solidFill>
                  <a:srgbClr val="1B14AC"/>
                </a:solidFill>
                <a:latin typeface="Times New Roman" pitchFamily="18" charset="0"/>
              </a:rPr>
              <a:t>Язык моего народа</a:t>
            </a:r>
            <a:endParaRPr lang="ru-RU" sz="4400" b="1" dirty="0">
              <a:solidFill>
                <a:srgbClr val="1B14AC"/>
              </a:solidFill>
              <a:latin typeface="Times New Roman" pitchFamily="18" charset="0"/>
            </a:endParaRPr>
          </a:p>
          <a:p>
            <a:pPr marL="0" indent="0" algn="r" eaLnBrk="1" hangingPunct="1">
              <a:lnSpc>
                <a:spcPct val="90000"/>
              </a:lnSpc>
              <a:buFont typeface="Wingdings 2" pitchFamily="18" charset="2"/>
              <a:buNone/>
            </a:pPr>
            <a:endParaRPr lang="ru-RU" sz="4400" b="1" dirty="0">
              <a:solidFill>
                <a:srgbClr val="1B14AC"/>
              </a:solidFill>
              <a:latin typeface="Times New Roman" pitchFamily="18" charset="0"/>
            </a:endParaRPr>
          </a:p>
          <a:p>
            <a:pPr marL="0" indent="0" algn="r" eaLnBrk="1" hangingPunct="1">
              <a:lnSpc>
                <a:spcPct val="90000"/>
              </a:lnSpc>
              <a:buFont typeface="Wingdings 2" pitchFamily="18" charset="2"/>
              <a:buNone/>
            </a:pPr>
            <a:endParaRPr lang="ru-RU" dirty="0">
              <a:latin typeface="Verdana" pitchFamily="34" charset="0"/>
            </a:endParaRPr>
          </a:p>
          <a:p>
            <a:pPr marL="0" indent="0" algn="r" eaLnBrk="1" hangingPunct="1">
              <a:lnSpc>
                <a:spcPct val="90000"/>
              </a:lnSpc>
              <a:buFont typeface="Wingdings 2" pitchFamily="18" charset="2"/>
              <a:buNone/>
            </a:pPr>
            <a:endParaRPr lang="ru-RU" dirty="0">
              <a:latin typeface="Verdana" pitchFamily="34" charset="0"/>
            </a:endParaRPr>
          </a:p>
          <a:p>
            <a:pPr marL="0" indent="0" algn="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ru-RU" sz="2000" dirty="0" err="1" smtClean="0">
                <a:solidFill>
                  <a:srgbClr val="1B14AC"/>
                </a:solidFill>
                <a:latin typeface="Times New Roman" pitchFamily="18" charset="0"/>
              </a:rPr>
              <a:t>Вальгамова</a:t>
            </a:r>
            <a:r>
              <a:rPr lang="ru-RU" sz="2000" dirty="0" smtClean="0">
                <a:solidFill>
                  <a:srgbClr val="1B14AC"/>
                </a:solidFill>
                <a:latin typeface="Times New Roman" pitchFamily="18" charset="0"/>
              </a:rPr>
              <a:t> </a:t>
            </a:r>
            <a:r>
              <a:rPr lang="ru-RU" sz="2000" dirty="0" err="1" smtClean="0">
                <a:solidFill>
                  <a:srgbClr val="1B14AC"/>
                </a:solidFill>
                <a:latin typeface="Times New Roman" pitchFamily="18" charset="0"/>
              </a:rPr>
              <a:t>Анжелика</a:t>
            </a:r>
            <a:r>
              <a:rPr lang="ru-RU" sz="2000" dirty="0" smtClean="0">
                <a:solidFill>
                  <a:srgbClr val="1B14AC"/>
                </a:solidFill>
                <a:latin typeface="Times New Roman" pitchFamily="18" charset="0"/>
              </a:rPr>
              <a:t> </a:t>
            </a:r>
            <a:r>
              <a:rPr lang="ru-RU" sz="2000" dirty="0" err="1">
                <a:solidFill>
                  <a:srgbClr val="1B14AC"/>
                </a:solidFill>
                <a:latin typeface="Times New Roman" pitchFamily="18" charset="0"/>
              </a:rPr>
              <a:t>Роальдовна</a:t>
            </a:r>
            <a:endParaRPr lang="ru-RU" sz="2000" dirty="0">
              <a:solidFill>
                <a:srgbClr val="1B14AC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0" y="981075"/>
            <a:ext cx="9144000" cy="4824413"/>
          </a:xfrm>
          <a:solidFill>
            <a:schemeClr val="accent4"/>
          </a:solidFill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>
            <a:normAutofit/>
          </a:bodyPr>
          <a:lstStyle/>
          <a:p>
            <a:pPr marL="0" indent="0" algn="ctr" eaLnBrk="1" hangingPunct="1">
              <a:lnSpc>
                <a:spcPct val="90000"/>
              </a:lnSpc>
              <a:buNone/>
            </a:pPr>
            <a:endParaRPr lang="ru-RU" sz="4800" b="1" dirty="0" smtClean="0">
              <a:latin typeface="Verdana" pitchFamily="34" charset="0"/>
            </a:endParaRP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ru-RU" sz="4400" dirty="0" smtClean="0">
                <a:solidFill>
                  <a:srgbClr val="420FC1"/>
                </a:solidFill>
                <a:latin typeface="+mj-lt"/>
                <a:ea typeface="+mj-ea"/>
                <a:cs typeface="+mj-cs"/>
              </a:rPr>
              <a:t>Мой </a:t>
            </a:r>
            <a:r>
              <a:rPr lang="ru-RU" sz="4400" dirty="0">
                <a:solidFill>
                  <a:srgbClr val="420FC1"/>
                </a:solidFill>
                <a:latin typeface="+mj-lt"/>
                <a:ea typeface="+mj-ea"/>
                <a:cs typeface="+mj-cs"/>
              </a:rPr>
              <a:t>родной язык – </a:t>
            </a:r>
            <a:r>
              <a:rPr lang="ru-RU" sz="4400" dirty="0" smtClean="0">
                <a:solidFill>
                  <a:srgbClr val="420FC1"/>
                </a:solidFill>
                <a:latin typeface="+mj-lt"/>
                <a:ea typeface="+mj-ea"/>
                <a:cs typeface="+mj-cs"/>
              </a:rPr>
              <a:t>хантыйский</a:t>
            </a:r>
            <a:endParaRPr lang="ru-RU" sz="4400" b="1" dirty="0">
              <a:solidFill>
                <a:srgbClr val="420FC1"/>
              </a:solidFill>
              <a:latin typeface="Times New Roman" pitchFamily="18" charset="0"/>
            </a:endParaRPr>
          </a:p>
          <a:p>
            <a:pPr marL="0" indent="0" algn="r" eaLnBrk="1" hangingPunct="1">
              <a:lnSpc>
                <a:spcPct val="90000"/>
              </a:lnSpc>
              <a:buFont typeface="Wingdings 2" pitchFamily="18" charset="2"/>
              <a:buNone/>
            </a:pPr>
            <a:endParaRPr lang="ru-RU" sz="4400" b="1" dirty="0">
              <a:solidFill>
                <a:srgbClr val="1B14AC"/>
              </a:solidFill>
              <a:latin typeface="Times New Roman" pitchFamily="18" charset="0"/>
            </a:endParaRPr>
          </a:p>
          <a:p>
            <a:pPr marL="0" indent="0" algn="r" eaLnBrk="1" hangingPunct="1">
              <a:lnSpc>
                <a:spcPct val="90000"/>
              </a:lnSpc>
              <a:buFont typeface="Wingdings 2" pitchFamily="18" charset="2"/>
              <a:buNone/>
            </a:pPr>
            <a:endParaRPr lang="ru-RU" dirty="0">
              <a:latin typeface="Verdana" pitchFamily="34" charset="0"/>
            </a:endParaRPr>
          </a:p>
          <a:p>
            <a:pPr marL="0" indent="0" algn="r" eaLnBrk="1" hangingPunct="1">
              <a:lnSpc>
                <a:spcPct val="90000"/>
              </a:lnSpc>
              <a:buFont typeface="Wingdings 2" pitchFamily="18" charset="2"/>
              <a:buNone/>
            </a:pPr>
            <a:endParaRPr lang="ru-RU" dirty="0">
              <a:latin typeface="Verdana" pitchFamily="34" charset="0"/>
            </a:endParaRPr>
          </a:p>
        </p:txBody>
      </p:sp>
      <p:pic>
        <p:nvPicPr>
          <p:cNvPr id="161794" name="Picture 2" descr="J:\ФОТО\МОИ ФОТОГРАФИИ!\Узоры северного сияния1\5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3068960"/>
            <a:ext cx="3024336" cy="2420118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510" name="Picture 6" descr="C:\Users\user\Desktop\hant_mans.gif.crdownload"/>
          <p:cNvPicPr>
            <a:picLocks noGrp="1" noChangeAspect="1" noChangeArrowheads="1"/>
          </p:cNvPicPr>
          <p:nvPr>
            <p:ph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92695"/>
            <a:ext cx="9144000" cy="5313399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2818" name="Picture 2" descr="C:\Users\user\Desktop\айпин.jpg"/>
          <p:cNvPicPr>
            <a:picLocks noGrp="1" noChangeAspect="1" noChangeArrowheads="1"/>
          </p:cNvPicPr>
          <p:nvPr>
            <p:ph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1268760"/>
            <a:ext cx="3764622" cy="301469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187624" y="4581128"/>
            <a:ext cx="76535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solidFill>
                  <a:srgbClr val="420FC1"/>
                </a:solidFill>
              </a:rPr>
              <a:t>Еремей Данилович </a:t>
            </a:r>
            <a:r>
              <a:rPr lang="ru-RU" sz="4800" dirty="0" err="1" smtClean="0">
                <a:solidFill>
                  <a:srgbClr val="420FC1"/>
                </a:solidFill>
              </a:rPr>
              <a:t>Айпин</a:t>
            </a:r>
            <a:endParaRPr lang="ru-RU" sz="4800" dirty="0">
              <a:solidFill>
                <a:srgbClr val="420FC1"/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2818" name="Picture 2" descr="C:\Users\user\Desktop\айпин.jpg"/>
          <p:cNvPicPr>
            <a:picLocks noGrp="1" noChangeAspect="1" noChangeArrowheads="1"/>
          </p:cNvPicPr>
          <p:nvPr>
            <p:ph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1124744"/>
            <a:ext cx="3116550" cy="249572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3717032"/>
            <a:ext cx="90364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rgbClr val="420FC1"/>
                </a:solidFill>
              </a:rPr>
              <a:t>«Только благодаря родному языку, </a:t>
            </a:r>
            <a:endParaRPr lang="ru-RU" sz="2400" dirty="0" smtClean="0">
              <a:solidFill>
                <a:srgbClr val="420FC1"/>
              </a:solidFill>
            </a:endParaRPr>
          </a:p>
          <a:p>
            <a:pPr algn="ctr"/>
            <a:r>
              <a:rPr lang="ru-RU" sz="2400" dirty="0" smtClean="0">
                <a:solidFill>
                  <a:srgbClr val="420FC1"/>
                </a:solidFill>
              </a:rPr>
              <a:t>родному </a:t>
            </a:r>
            <a:r>
              <a:rPr lang="ru-RU" sz="2400" dirty="0">
                <a:solidFill>
                  <a:srgbClr val="420FC1"/>
                </a:solidFill>
              </a:rPr>
              <a:t>слову мы сможем сохранить свою самобытность</a:t>
            </a:r>
            <a:r>
              <a:rPr lang="ru-RU" sz="2400" dirty="0" smtClean="0">
                <a:solidFill>
                  <a:srgbClr val="420FC1"/>
                </a:solidFill>
              </a:rPr>
              <a:t>,</a:t>
            </a:r>
          </a:p>
          <a:p>
            <a:pPr algn="ctr"/>
            <a:r>
              <a:rPr lang="ru-RU" sz="2400" dirty="0" smtClean="0">
                <a:solidFill>
                  <a:srgbClr val="420FC1"/>
                </a:solidFill>
              </a:rPr>
              <a:t> </a:t>
            </a:r>
            <a:r>
              <a:rPr lang="ru-RU" sz="2400" dirty="0">
                <a:solidFill>
                  <a:srgbClr val="420FC1"/>
                </a:solidFill>
              </a:rPr>
              <a:t>своих детей, себя, свои народы, свой мир в грядущих веках</a:t>
            </a:r>
            <a:r>
              <a:rPr lang="ru-RU" sz="2400" dirty="0" smtClean="0">
                <a:solidFill>
                  <a:srgbClr val="420FC1"/>
                </a:solidFill>
              </a:rPr>
              <a:t>…»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51920" y="3140968"/>
            <a:ext cx="51845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420FC1"/>
                </a:solidFill>
              </a:rPr>
              <a:t>Памятник русской учительнице</a:t>
            </a:r>
          </a:p>
        </p:txBody>
      </p:sp>
      <p:pic>
        <p:nvPicPr>
          <p:cNvPr id="163842" name="Picture 2" descr="C:\Users\user\Desktop\Памятник_Русской_учительнице_Махачкала_1.jpg"/>
          <p:cNvPicPr>
            <a:picLocks noGrp="1" noChangeAspect="1" noChangeArrowheads="1"/>
          </p:cNvPicPr>
          <p:nvPr>
            <p:ph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196752"/>
            <a:ext cx="3077896" cy="4103861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8" name="Picture 8" descr="DSCN1445"/>
          <p:cNvPicPr>
            <a:picLocks noGrp="1" noChangeAspect="1" noChangeArrowheads="1"/>
          </p:cNvPicPr>
          <p:nvPr>
            <p:ph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051050" y="0"/>
            <a:ext cx="5143500" cy="6858000"/>
          </a:xfrm>
          <a:noFill/>
          <a:ln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Апекс">
  <a:themeElements>
    <a:clrScheme name="Апекс 1">
      <a:dk1>
        <a:srgbClr val="B13F9A"/>
      </a:dk1>
      <a:lt1>
        <a:srgbClr val="FFFFFF"/>
      </a:lt1>
      <a:dk2>
        <a:srgbClr val="000000"/>
      </a:dk2>
      <a:lt2>
        <a:srgbClr val="F4E7ED"/>
      </a:lt2>
      <a:accent1>
        <a:srgbClr val="B83D68"/>
      </a:accent1>
      <a:accent2>
        <a:srgbClr val="AC66BB"/>
      </a:accent2>
      <a:accent3>
        <a:srgbClr val="AAAAAA"/>
      </a:accent3>
      <a:accent4>
        <a:srgbClr val="DADADA"/>
      </a:accent4>
      <a:accent5>
        <a:srgbClr val="D8AFB9"/>
      </a:accent5>
      <a:accent6>
        <a:srgbClr val="9B5CA9"/>
      </a:accent6>
      <a:hlink>
        <a:srgbClr val="FFDE66"/>
      </a:hlink>
      <a:folHlink>
        <a:srgbClr val="D490C5"/>
      </a:folHlink>
    </a:clrScheme>
    <a:fontScheme name="Апекс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Апекс 1">
        <a:dk1>
          <a:srgbClr val="B13F9A"/>
        </a:dk1>
        <a:lt1>
          <a:srgbClr val="FFFFFF"/>
        </a:lt1>
        <a:dk2>
          <a:srgbClr val="000000"/>
        </a:dk2>
        <a:lt2>
          <a:srgbClr val="F4E7ED"/>
        </a:lt2>
        <a:accent1>
          <a:srgbClr val="B83D68"/>
        </a:accent1>
        <a:accent2>
          <a:srgbClr val="AC66BB"/>
        </a:accent2>
        <a:accent3>
          <a:srgbClr val="AAAAAA"/>
        </a:accent3>
        <a:accent4>
          <a:srgbClr val="DADADA"/>
        </a:accent4>
        <a:accent5>
          <a:srgbClr val="D8AFB9"/>
        </a:accent5>
        <a:accent6>
          <a:srgbClr val="9B5CA9"/>
        </a:accent6>
        <a:hlink>
          <a:srgbClr val="FFDE66"/>
        </a:hlink>
        <a:folHlink>
          <a:srgbClr val="D490C5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837</TotalTime>
  <Words>46</Words>
  <Application>Microsoft Office PowerPoint</Application>
  <PresentationFormat>Экран (4:3)</PresentationFormat>
  <Paragraphs>15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Специальное оформление</vt:lpstr>
      <vt:lpstr>1_Специальное оформление</vt:lpstr>
      <vt:lpstr>Оформление по умолчанию</vt:lpstr>
      <vt:lpstr>Апекс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Частное лицо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Талигина Анжелика Роальдовна</dc:title>
  <dc:creator>Талигин Родион</dc:creator>
  <cp:lastModifiedBy>Юрий и Анжелика</cp:lastModifiedBy>
  <cp:revision>84</cp:revision>
  <dcterms:created xsi:type="dcterms:W3CDTF">2010-03-05T05:46:54Z</dcterms:created>
  <dcterms:modified xsi:type="dcterms:W3CDTF">2021-10-26T10:30:25Z</dcterms:modified>
</cp:coreProperties>
</file>