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50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Подвиг моего народа в Великой Отечественной войне на фронтах и в тылу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учитель\Desktop\БИЛИНГВА 2020\ФОТО эссе\9 класс\IMG_3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 t="2439" r="19509"/>
          <a:stretch>
            <a:fillRect/>
          </a:stretch>
        </p:blipFill>
        <p:spPr bwMode="auto">
          <a:xfrm>
            <a:off x="1259632" y="1700808"/>
            <a:ext cx="6912768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21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Актанко</a:t>
            </a:r>
            <a:r>
              <a:rPr lang="ru-RU" dirty="0" smtClean="0"/>
              <a:t> (</a:t>
            </a:r>
            <a:r>
              <a:rPr lang="ru-RU" dirty="0" err="1" smtClean="0"/>
              <a:t>Бельды</a:t>
            </a:r>
            <a:r>
              <a:rPr lang="ru-RU" dirty="0" smtClean="0"/>
              <a:t>)Нюра </a:t>
            </a:r>
            <a:r>
              <a:rPr lang="ru-RU" dirty="0" err="1" smtClean="0"/>
              <a:t>Чиловна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(1930-2014)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2699792" y="1484784"/>
            <a:ext cx="3528393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26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Пассар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Перменко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)Нюра Григорьевна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(1931-1999  гг.)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Сборник к 9-ому мая\фото для презинтации\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" b="10046"/>
          <a:stretch/>
        </p:blipFill>
        <p:spPr bwMode="auto">
          <a:xfrm>
            <a:off x="2411760" y="1524000"/>
            <a:ext cx="409996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75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16899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ветераны</a:t>
            </a:r>
            <a:r>
              <a:rPr lang="ru-RU" dirty="0"/>
              <a:t/>
            </a:r>
            <a:br>
              <a:rPr lang="ru-RU" dirty="0"/>
            </a:b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Актанко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Кирилл Тимофеевич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(1920-1975)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учитель\Desktop\БИЛИНГВА 2020\ФОТО эссе\9 класс\Старший сержант Актанка Кирилл Тимофеевич. 1946 год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1842355"/>
            <a:ext cx="2088232" cy="2714644"/>
          </a:xfrm>
          <a:prstGeom prst="rect">
            <a:avLst/>
          </a:prstGeom>
          <a:noFill/>
        </p:spPr>
      </p:pic>
      <p:pic>
        <p:nvPicPr>
          <p:cNvPr id="6" name="Picture 4" descr="C:\Users\учитель\Desktop\БИЛИНГВА 2020\ФОТО эссе\9 класс\сканирование002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8124" y="2145758"/>
            <a:ext cx="3063738" cy="2214578"/>
          </a:xfrm>
          <a:prstGeom prst="rect">
            <a:avLst/>
          </a:prstGeom>
          <a:noFill/>
        </p:spPr>
      </p:pic>
      <p:pic>
        <p:nvPicPr>
          <p:cNvPr id="7" name="Picture 3" descr="C:\Users\учитель\Desktop\БИЛИНГВА 2020\ФОТО эссе\9 класс\SCAN00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42355"/>
            <a:ext cx="2357454" cy="2680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84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Актанко</a:t>
            </a:r>
            <a:r>
              <a:rPr lang="ru-RU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авел Тимофеевич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1922-1985гг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Объект 3" descr="C:\Users\user\Desktop\дорога памяти ВОВ\Актанко Павел Тимофеевич\SCAN001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8" r="22610" b="25143"/>
          <a:stretch/>
        </p:blipFill>
        <p:spPr bwMode="auto">
          <a:xfrm>
            <a:off x="2915816" y="2132856"/>
            <a:ext cx="2972493" cy="40428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Актанко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Демьян Тимофеевич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(1924-1996гг)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user\AppData\Local\Microsoft\Windows\Temporary Internet Files\Content.Word\SCAN0039.jpg"/>
          <p:cNvPicPr>
            <a:picLocks noGrp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9000" contrast="13000"/>
          </a:blip>
          <a:srcRect l="18927" b="7598"/>
          <a:stretch>
            <a:fillRect/>
          </a:stretch>
        </p:blipFill>
        <p:spPr bwMode="auto">
          <a:xfrm>
            <a:off x="467544" y="1556793"/>
            <a:ext cx="2951848" cy="41044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учитель\Desktop\БИЛИНГВА 2020\ФОТО эссе\9 класс\IMG_013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52802" y="1556792"/>
            <a:ext cx="2524047" cy="1893122"/>
          </a:xfrm>
          <a:prstGeom prst="rect">
            <a:avLst/>
          </a:prstGeom>
          <a:noFill/>
        </p:spPr>
      </p:pic>
      <p:pic>
        <p:nvPicPr>
          <p:cNvPr id="6" name="Picture 5" descr="C:\Users\учитель\Desktop\БИЛИНГВА 2020\ФОТО эссе\9 класс\IMG_013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44208" y="1628799"/>
            <a:ext cx="2304256" cy="1812177"/>
          </a:xfrm>
          <a:prstGeom prst="rect">
            <a:avLst/>
          </a:prstGeom>
          <a:noFill/>
        </p:spPr>
      </p:pic>
      <p:pic>
        <p:nvPicPr>
          <p:cNvPr id="7" name="Picture 6" descr="C:\Users\учитель\Desktop\БИЛИНГВА 2020\ФОТО эссе\9 класс\IMG_013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27984" y="3933056"/>
            <a:ext cx="2762270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0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Актанко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Юрий Тимофеевич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(1920-1945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Сборник к 9-ому мая\фото для презинтации\7чб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16304"/>
          <a:stretch/>
        </p:blipFill>
        <p:spPr bwMode="auto">
          <a:xfrm>
            <a:off x="2411760" y="1772816"/>
            <a:ext cx="3960440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5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Перменко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Борис Александрович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(1920-1975гг)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3672408" cy="45365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80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Перменко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Борис Филиппович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(1921-1993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user\Desktop\Новый точечный рисунок.bmp"/>
          <p:cNvPicPr>
            <a:picLocks noGrp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1000" contrast="-11000"/>
          </a:blip>
          <a:srcRect/>
          <a:stretch>
            <a:fillRect/>
          </a:stretch>
        </p:blipFill>
        <p:spPr bwMode="auto">
          <a:xfrm>
            <a:off x="2627784" y="1700808"/>
            <a:ext cx="3528392" cy="432048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4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7640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Одзял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Борис Николаевич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(1911-1974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Screenshot_2020-01-29-23-22-42.png"/>
          <p:cNvPicPr>
            <a:picLocks noGrp="1"/>
          </p:cNvPicPr>
          <p:nvPr>
            <p:ph idx="1"/>
          </p:nvPr>
        </p:nvPicPr>
        <p:blipFill>
          <a:blip r:embed="rId2" cstate="print"/>
          <a:srcRect l="21978" t="21628" r="33333" b="45108"/>
          <a:stretch>
            <a:fillRect/>
          </a:stretch>
        </p:blipFill>
        <p:spPr>
          <a:xfrm>
            <a:off x="2411760" y="1844824"/>
            <a:ext cx="3674180" cy="42484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06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Пассар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Максим Александрович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(1923-1942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60" y="1524000"/>
            <a:ext cx="376428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41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Мы- молодое поколение</a:t>
            </a:r>
            <a:endParaRPr lang="ru-RU" dirty="0"/>
          </a:p>
        </p:txBody>
      </p:sp>
      <p:pic>
        <p:nvPicPr>
          <p:cNvPr id="1026" name="Picture 2" descr="C:\Users\DEXP\Downloads\IMG_20220509_114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620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Участие в акции Бессмертный полк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Сикачи-Алян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младшее поколение и старшее поколение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учитель\Desktop\БИЛИНГВА 2020\ФОТО эссе\9 класс\20180509_11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 b="10112"/>
          <a:stretch>
            <a:fillRect/>
          </a:stretch>
        </p:blipFill>
        <p:spPr bwMode="auto">
          <a:xfrm>
            <a:off x="467544" y="2276873"/>
            <a:ext cx="4025033" cy="2304256"/>
          </a:xfrm>
          <a:prstGeom prst="rect">
            <a:avLst/>
          </a:prstGeom>
          <a:noFill/>
        </p:spPr>
      </p:pic>
      <p:pic>
        <p:nvPicPr>
          <p:cNvPr id="5" name="Picture 2" descr="C:\Users\Admin\Downloads\IMG_20220509_11085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Поём песни о Победе</a:t>
            </a:r>
            <a:endParaRPr lang="ru-RU" dirty="0"/>
          </a:p>
        </p:txBody>
      </p:sp>
      <p:pic>
        <p:nvPicPr>
          <p:cNvPr id="1026" name="Picture 2" descr="C:\Users\Admin\Downloads\IMG_20220509_12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34481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Почтим память погибшим в ВОВ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учитель\Desktop\БИЛИНГВА 2020\ФОТО эссе\9 класс\20180509_1111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1628800"/>
            <a:ext cx="7810127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8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9010" y="1556792"/>
            <a:ext cx="82296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Памятник односельчанам, павшим в Великой Отечественной войне 1941-1945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ownloads\IMG_20220622_191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33400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4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Труженицы тыла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Донкан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Чамча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Петровна (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1918-2004гг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Сборник к 9-ому мая\фото для презинтации\IMG_59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-1" r="5319" b="12340"/>
          <a:stretch/>
        </p:blipFill>
        <p:spPr bwMode="auto">
          <a:xfrm>
            <a:off x="2677136" y="2159434"/>
            <a:ext cx="3263016" cy="3936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1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Актанко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Евдокия Ивановна (1913-2013 гг.)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3084" t="9266" r="4247" b="10973"/>
          <a:stretch/>
        </p:blipFill>
        <p:spPr bwMode="auto">
          <a:xfrm rot="16200000">
            <a:off x="2250447" y="1574089"/>
            <a:ext cx="4176464" cy="4429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87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Актанко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Ольга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Сынувна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1931-2010гг.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1524000"/>
            <a:ext cx="3474720" cy="457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03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Мурзина Екатерина Ильинична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(1927-2013)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user\AppData\Local\Microsoft\Windows\Temporary Internet Files\Content.Word\SCAN0038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" contrast="9000"/>
          </a:blip>
          <a:srcRect r="11950"/>
          <a:stretch>
            <a:fillRect/>
          </a:stretch>
        </p:blipFill>
        <p:spPr bwMode="auto">
          <a:xfrm>
            <a:off x="2411760" y="1484784"/>
            <a:ext cx="4104456" cy="475252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35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Пассар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Зоя Александровна (1930-2018 гг.)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7952" t="2489" r="4950" b="10869"/>
          <a:stretch/>
        </p:blipFill>
        <p:spPr bwMode="auto">
          <a:xfrm rot="16200000">
            <a:off x="2195736" y="1647056"/>
            <a:ext cx="4752528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1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Оненко Вера Ивановна (1924-1984 гг.)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user\Desktop\SCANFILE\SCAN0023.JPG"/>
          <p:cNvPicPr>
            <a:picLocks noGrp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15000" contrast="-14000"/>
          </a:blip>
          <a:srcRect l="28155" r="21359" b="60269"/>
          <a:stretch>
            <a:fillRect/>
          </a:stretch>
        </p:blipFill>
        <p:spPr bwMode="auto">
          <a:xfrm>
            <a:off x="2980377" y="1938178"/>
            <a:ext cx="3183245" cy="4299134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78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Суслова 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Актанка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Мария Тимофеевна (1924-1983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Сборник к 9-ому мая\фото для презинтации\IMG_59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5108" t="4989" r="12268" b="3382"/>
          <a:stretch/>
        </p:blipFill>
        <p:spPr bwMode="auto">
          <a:xfrm rot="5400000">
            <a:off x="2060847" y="1925961"/>
            <a:ext cx="4752530" cy="4302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1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344</TotalTime>
  <Words>108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«Подвиг моего народа в Великой Отечественной войне на фронтах и в тылу»</vt:lpstr>
      <vt:lpstr>Мы- молодое поколение</vt:lpstr>
      <vt:lpstr>Труженицы тыла  Донкан Чамча Петровна (1918-2004гг)</vt:lpstr>
      <vt:lpstr>Актанко  Евдокия Ивановна (1913-2013 гг.)</vt:lpstr>
      <vt:lpstr>Актанко Ольга Сынувна (1931-2010гг.)</vt:lpstr>
      <vt:lpstr>Мурзина Екатерина Ильинична  (1927-2013)</vt:lpstr>
      <vt:lpstr>Пассар Зоя Александровна (1930-2018 гг.)</vt:lpstr>
      <vt:lpstr>Оненко Вера Ивановна (1924-1984 гг.)</vt:lpstr>
      <vt:lpstr>Суслова (Актанка) Мария Тимофеевна (1924-1983 гг)</vt:lpstr>
      <vt:lpstr>Актанко (Бельды)Нюра Чиловна  (1930-2014)</vt:lpstr>
      <vt:lpstr>Пассар (Перменко)Нюра Григорьевна  (1931-1999  гг.)</vt:lpstr>
      <vt:lpstr>                ветераны Актанко Кирилл Тимофеевич  (1920-1975)</vt:lpstr>
      <vt:lpstr>Актанко Павел Тимофеевич (1922-1985гг)</vt:lpstr>
      <vt:lpstr>Актанко Демьян Тимофеевич (1924-1996гг)</vt:lpstr>
      <vt:lpstr>Актанко Юрий Тимофеевич  (1920-1945 гг)</vt:lpstr>
      <vt:lpstr>Перменко Борис Александрович (1920-1975гг)</vt:lpstr>
      <vt:lpstr> Перменко Борис Филиппович  (1921-1993 гг)</vt:lpstr>
      <vt:lpstr>Одзял Борис Николаевич (1911-1974 гг)</vt:lpstr>
      <vt:lpstr>Пассар Максим Александрович (1923-1942 гг)</vt:lpstr>
      <vt:lpstr>Участие в акции Бессмертный полк с. Сикачи-Алян младшее поколение и старшее поколение</vt:lpstr>
      <vt:lpstr>Поём песни о Победе</vt:lpstr>
      <vt:lpstr>Почтим память погибшим в ВОВ</vt:lpstr>
      <vt:lpstr>Памятник односельчанам, павшим в Великой Отечественной войне 1941-1945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DEXP</dc:creator>
  <cp:lastModifiedBy>DEXP</cp:lastModifiedBy>
  <cp:revision>24</cp:revision>
  <dcterms:created xsi:type="dcterms:W3CDTF">2022-10-07T23:59:24Z</dcterms:created>
  <dcterms:modified xsi:type="dcterms:W3CDTF">2022-12-02T20:35:07Z</dcterms:modified>
</cp:coreProperties>
</file>