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7" r:id="rId3"/>
    <p:sldId id="256" r:id="rId4"/>
    <p:sldId id="259" r:id="rId5"/>
    <p:sldId id="270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1" r:id="rId14"/>
    <p:sldId id="267" r:id="rId15"/>
    <p:sldId id="272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170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81223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22755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4940175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214986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85777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88054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55650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324047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349820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759784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672296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F967C-5D3E-4393-A23D-C10C6EC30A5D}" type="datetimeFigureOut">
              <a:rPr lang="ru-RU" smtClean="0"/>
              <a:t>30.11.2022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DF281-F666-4190-A163-0E2EE7F469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77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2139" cy="689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431540" y="260648"/>
            <a:ext cx="8280920" cy="1470025"/>
          </a:xfrm>
        </p:spPr>
        <p:txBody>
          <a:bodyPr>
            <a:noAutofit/>
          </a:bodyPr>
          <a:lstStyle/>
          <a:p>
            <a:r>
              <a:rPr lang="ru-RU" sz="2000" b="1" dirty="0"/>
              <a:t>Министерство образования и науки Хабаровского края</a:t>
            </a:r>
            <a:br>
              <a:rPr lang="ru-RU" sz="2000" b="1" dirty="0"/>
            </a:br>
            <a:r>
              <a:rPr lang="ru-RU" sz="2000" b="1" dirty="0"/>
              <a:t>Краевое государственное бюджетное профессиональное образовательное </a:t>
            </a:r>
            <a:br>
              <a:rPr lang="ru-RU" sz="2000" b="1" dirty="0"/>
            </a:br>
            <a:r>
              <a:rPr lang="ru-RU" sz="2000" b="1" dirty="0"/>
              <a:t>учреждение «Николаевский-на-Амуре промышленно-гуманитарный техникум»</a:t>
            </a:r>
            <a:br>
              <a:rPr lang="ru-RU" sz="2000" b="1" dirty="0"/>
            </a:br>
            <a:endParaRPr lang="ru-RU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619672" y="2564904"/>
            <a:ext cx="590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Эссе на тему:</a:t>
            </a:r>
          </a:p>
          <a:p>
            <a:pPr algn="ctr"/>
            <a:r>
              <a:rPr lang="ru-RU" sz="2000" b="1" dirty="0"/>
              <a:t>«Герой моего народа в Бессмертном полку»</a:t>
            </a:r>
            <a:r>
              <a:rPr lang="ru-RU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35896" y="3834914"/>
            <a:ext cx="51845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Выполнил(а): Громова Мария Александровна,</a:t>
            </a:r>
          </a:p>
          <a:p>
            <a:pPr algn="r"/>
            <a:r>
              <a:rPr lang="ru-RU" b="1" dirty="0"/>
              <a:t>обучающаяся 4 курса, </a:t>
            </a:r>
          </a:p>
          <a:p>
            <a:pPr algn="r"/>
            <a:r>
              <a:rPr lang="ru-RU" b="1" dirty="0"/>
              <a:t>специальности «Преподавание в начальных классах»</a:t>
            </a:r>
          </a:p>
          <a:p>
            <a:pPr algn="r"/>
            <a:r>
              <a:rPr lang="ru-RU" b="1" dirty="0"/>
              <a:t>Руководитель: </a:t>
            </a:r>
            <a:r>
              <a:rPr lang="ru-RU" b="1" dirty="0" err="1"/>
              <a:t>Тэмина</a:t>
            </a:r>
            <a:r>
              <a:rPr lang="ru-RU" b="1" dirty="0"/>
              <a:t> Марина Григорьевна,</a:t>
            </a:r>
          </a:p>
          <a:p>
            <a:pPr algn="r"/>
            <a:r>
              <a:rPr lang="ru-RU" b="1" dirty="0"/>
              <a:t>преподаватель НПГТ, </a:t>
            </a:r>
            <a:r>
              <a:rPr lang="ru-RU" b="1" dirty="0" err="1"/>
              <a:t>к.и.н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663788" y="5879013"/>
            <a:ext cx="381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</a:t>
            </a:r>
            <a:r>
              <a:rPr lang="ru-RU" b="1" dirty="0"/>
              <a:t>. Николаевск-на-Амуре</a:t>
            </a:r>
          </a:p>
          <a:p>
            <a:pPr algn="ctr"/>
            <a:r>
              <a:rPr lang="ru-RU" b="1" dirty="0"/>
              <a:t>2022г.</a:t>
            </a:r>
          </a:p>
        </p:txBody>
      </p:sp>
    </p:spTree>
    <p:extLst>
      <p:ext uri="{BB962C8B-B14F-4D97-AF65-F5344CB8AC3E}">
        <p14:creationId xmlns:p14="http://schemas.microsoft.com/office/powerpoint/2010/main" val="7038866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5322"/>
            <a:ext cx="9144000" cy="596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365104"/>
            <a:ext cx="8424936" cy="2016224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</a:rPr>
              <a:t>    По воспоминаниям его современников-односельчан, Михаил Николаевич был добрым человеком. Несмотря на преклонный возраст, он был трудолюбив, непоседлив, отзывчив на чужую беду. У него была открытая душа для всех. </a:t>
            </a:r>
          </a:p>
        </p:txBody>
      </p:sp>
    </p:spTree>
    <p:extLst>
      <p:ext uri="{BB962C8B-B14F-4D97-AF65-F5344CB8AC3E}">
        <p14:creationId xmlns:p14="http://schemas.microsoft.com/office/powerpoint/2010/main" val="244259606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581128"/>
            <a:ext cx="7488832" cy="1872208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ru-RU" dirty="0"/>
              <a:t>    </a:t>
            </a:r>
            <a:r>
              <a:rPr lang="ru-RU" b="1" dirty="0"/>
              <a:t>В мае 1975 году Михаил Николаевич был приглашен  в Москву на встречу ветеранов 65-ой армии и  в честь 30-летия Великой Победы. Там ему был вручен памятный знак «Ветерану 65-ой армии».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045" y="116631"/>
            <a:ext cx="6251376" cy="450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75887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4640348"/>
            <a:ext cx="7560840" cy="23657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«Победитель» </a:t>
            </a:r>
          </a:p>
          <a:p>
            <a:pPr marL="0" indent="0" algn="ctr">
              <a:buNone/>
            </a:pPr>
            <a:r>
              <a:rPr lang="ru-RU" b="1" dirty="0"/>
              <a:t>Центральный Музей Вооруженных Сил СССР. /ОЭП (к 40-летию Великой Победы).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509" y="404664"/>
            <a:ext cx="3114675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5893666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692696"/>
            <a:ext cx="4546848" cy="5760640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dirty="0"/>
              <a:t>    </a:t>
            </a:r>
            <a:r>
              <a:rPr lang="ru-RU" b="1" dirty="0"/>
              <a:t>В том же году фотопортрет Алексеева М.Н. был опубликован в журнале «Огонек». Под портретом было написано «Якут Алексеев Михаил Николаевич». С тех пор он считается героем республики Саха (Якутия). </a:t>
            </a:r>
          </a:p>
          <a:p>
            <a:pPr marL="0" indent="0" algn="just">
              <a:buNone/>
            </a:pPr>
            <a:r>
              <a:rPr lang="ru-RU" b="1" dirty="0"/>
              <a:t>    Также  этот портрет очень популярен в республике Саха (Якутия).  В музее имени Ярославского в городе Якутске фотопортрет размещен на почетном месте, где Михаил Николаевич упомянут как артиллерист-якут. В национальной библиотеке республики портрет размещен на обложке книги посвященной бойцам Великой Отечественной.</a:t>
            </a:r>
          </a:p>
          <a:p>
            <a:pPr marL="0" indent="0" algn="just">
              <a:buNone/>
            </a:pPr>
            <a:r>
              <a:rPr lang="ru-RU" b="1" dirty="0"/>
              <a:t>    Мало кто знает, что этот герой – эвен из Хабаровского края. Гордость своего маленького северного народа.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114675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5048836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0" b="7299"/>
          <a:stretch/>
        </p:blipFill>
        <p:spPr bwMode="auto">
          <a:xfrm>
            <a:off x="3850563" y="-239038"/>
            <a:ext cx="3428320" cy="4197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4077072"/>
            <a:ext cx="8147248" cy="2049091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dirty="0"/>
              <a:t>    </a:t>
            </a:r>
            <a:r>
              <a:rPr lang="ru-RU" b="1" dirty="0"/>
              <a:t>Алексеев Михаил Николаевич был награжден: медалью «За отвагу» от 10.02.1944; орденом Славы III степени от 03.05.1945; медалью «За взятие Берлина» от 18.07.1946; медалью «За победу над Германией в Великой Отечественной войне 1941–1945 гг.» от 18.07.1946.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879232" cy="3508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48228"/>
            <a:ext cx="1812032" cy="3533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backgroundMark x1="56194" y1="84107" x2="56194" y2="84107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-243408"/>
            <a:ext cx="3254239" cy="465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2714220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    </a:t>
            </a:r>
            <a:r>
              <a:rPr lang="ru-RU" b="1" dirty="0"/>
              <a:t>Зная историю своего народа, ты сохраняешь память о нем. Потому что, не зная прошлого, невозможно осмыслить настоящее и заглянуть в будущее.  Для каждого из нас долг собирать как можно больше подлинной истории и сохранить память о настоящих героях своего народа для будущих поколений. </a:t>
            </a:r>
          </a:p>
        </p:txBody>
      </p:sp>
    </p:spTree>
    <p:extLst>
      <p:ext uri="{BB962C8B-B14F-4D97-AF65-F5344CB8AC3E}">
        <p14:creationId xmlns:p14="http://schemas.microsoft.com/office/powerpoint/2010/main" val="125202813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5398608"/>
            <a:ext cx="8568952" cy="1270751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/>
              <a:t>    Наша страна самая большая страна в мире, она богата многими полезными ресурсами, так же она богата своей историей и своими многочисленными народами. В том числе и коренными малочисленными народами Севера, таким как эвены.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72" cy="539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8213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691680" y="4964992"/>
            <a:ext cx="5895491" cy="18930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/>
              <a:t>Алексеев Михаил Николаевич</a:t>
            </a:r>
          </a:p>
          <a:p>
            <a:pPr marL="0" indent="0" algn="ctr">
              <a:buNone/>
            </a:pPr>
            <a:r>
              <a:rPr lang="ru-RU" b="1" dirty="0"/>
              <a:t>(1924-1975)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501" y="476671"/>
            <a:ext cx="3114675" cy="420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59384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4" r="14168"/>
          <a:stretch/>
        </p:blipFill>
        <p:spPr bwMode="auto">
          <a:xfrm>
            <a:off x="144016" y="-18403"/>
            <a:ext cx="8820472" cy="6907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76672"/>
            <a:ext cx="3816424" cy="294166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chemeClr val="bg1"/>
                </a:solidFill>
              </a:rPr>
              <a:t>    Алексеев Михаил Николаевич родился в 1924г в поселке </a:t>
            </a:r>
            <a:r>
              <a:rPr lang="ru-RU" sz="2400" b="1" dirty="0" err="1">
                <a:solidFill>
                  <a:schemeClr val="bg1"/>
                </a:solidFill>
              </a:rPr>
              <a:t>Юдома</a:t>
            </a:r>
            <a:r>
              <a:rPr lang="ru-RU" sz="2400" b="1" dirty="0">
                <a:solidFill>
                  <a:schemeClr val="bg1"/>
                </a:solidFill>
              </a:rPr>
              <a:t>, Охотского района, </a:t>
            </a:r>
            <a:r>
              <a:rPr lang="ru-RU" sz="2400" b="1" dirty="0" err="1">
                <a:solidFill>
                  <a:schemeClr val="bg1"/>
                </a:solidFill>
              </a:rPr>
              <a:t>Нижнеамурской</a:t>
            </a:r>
            <a:r>
              <a:rPr lang="ru-RU" sz="2400" b="1" dirty="0">
                <a:solidFill>
                  <a:schemeClr val="bg1"/>
                </a:solidFill>
              </a:rPr>
              <a:t> области в многодетной семье оленевода. </a:t>
            </a:r>
          </a:p>
        </p:txBody>
      </p:sp>
    </p:spTree>
    <p:extLst>
      <p:ext uri="{BB962C8B-B14F-4D97-AF65-F5344CB8AC3E}">
        <p14:creationId xmlns:p14="http://schemas.microsoft.com/office/powerpoint/2010/main" val="38368025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941168"/>
            <a:ext cx="8589640" cy="1440160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>    </a:t>
            </a:r>
            <a:r>
              <a:rPr lang="ru-RU" sz="2400" b="1" dirty="0"/>
              <a:t>В 40-е годы Михаил переехал к старшему брату в село Арка Охотского района, чтобы помогать содержать оленье стадо. 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62292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3373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b="1" dirty="0"/>
              <a:t>    За успешные рейды в тыл противника командование представило Михаила Николаевича к медали «За отвагу». </a:t>
            </a:r>
          </a:p>
          <a:p>
            <a:pPr marL="0" indent="0" algn="just">
              <a:buNone/>
            </a:pPr>
            <a:r>
              <a:rPr lang="ru-RU" b="1" dirty="0"/>
              <a:t>    В январе 1944 года Алексеев Михаил Николаевич в бою за деревню Дубняки, </a:t>
            </a:r>
            <a:r>
              <a:rPr lang="ru-RU" b="1" dirty="0" err="1"/>
              <a:t>Домановского</a:t>
            </a:r>
            <a:r>
              <a:rPr lang="ru-RU" b="1" dirty="0"/>
              <a:t> района, </a:t>
            </a:r>
            <a:r>
              <a:rPr lang="ru-RU" b="1" dirty="0" err="1"/>
              <a:t>Полесской</a:t>
            </a:r>
            <a:r>
              <a:rPr lang="ru-RU" b="1" dirty="0"/>
              <a:t> области  находился на огневой позиции 1-ой батареи. Она находилась на прямой наводке под сильным </a:t>
            </a:r>
            <a:r>
              <a:rPr lang="ru-RU" b="1" dirty="0" err="1"/>
              <a:t>артиллерийско</a:t>
            </a:r>
            <a:r>
              <a:rPr lang="ru-RU" b="1" dirty="0"/>
              <a:t> - минометным огнем противника. По приказу командования Михаил Николаевич вел непрерывное наблюдение за местностью, чтобы корректировать действия артиллерийских расчетов.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21493"/>
          <a:stretch/>
        </p:blipFill>
        <p:spPr bwMode="auto">
          <a:xfrm>
            <a:off x="972435" y="332656"/>
            <a:ext cx="7130284" cy="289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54061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933056"/>
            <a:ext cx="8003232" cy="2193107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buNone/>
            </a:pPr>
            <a:r>
              <a:rPr lang="ru-RU" dirty="0"/>
              <a:t>    </a:t>
            </a:r>
            <a:r>
              <a:rPr lang="ru-RU" b="1" dirty="0"/>
              <a:t>Орден Славы 3 степени Михаил Николаевич получил  за отражение двух контратак противника, при этом он уничтожил еще до 25 гитлеровцев. В Германии, в районе </a:t>
            </a:r>
            <a:r>
              <a:rPr lang="ru-RU" b="1" dirty="0" err="1"/>
              <a:t>Мюнхенберг</a:t>
            </a:r>
            <a:r>
              <a:rPr lang="ru-RU" b="1" dirty="0"/>
              <a:t> под интенсивным огнем противника М.Н. Алексеев потушил загоревшиеся от обстрела боеприпасы и снаряды от взрыва.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701069" cy="2741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632543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" y="308333"/>
            <a:ext cx="9144000" cy="6145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04048" y="332657"/>
            <a:ext cx="4032448" cy="3600400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</a:rPr>
              <a:t>    В Берлине со всеми воинами-победителями он праздновал  капитуляцию Германии.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bg1"/>
                </a:solidFill>
              </a:rPr>
              <a:t>    В день Великой Победы М.Н. Алексеев участвовал в параде на Красной площади в Москве, слушал речь генерала-маршала Жукова.</a:t>
            </a:r>
          </a:p>
          <a:p>
            <a:pPr marL="0" indent="0">
              <a:buNone/>
            </a:pP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866205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-17463"/>
            <a:ext cx="9193213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7"/>
            <a:ext cx="8175492" cy="689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4698001"/>
            <a:ext cx="80648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solidFill>
                  <a:schemeClr val="bg1"/>
                </a:solidFill>
              </a:rPr>
              <a:t>    После войны он вернулся в родной район. Стал работать в колхозе им. </a:t>
            </a:r>
            <a:r>
              <a:rPr lang="ru-RU" sz="2000" b="1" dirty="0" err="1">
                <a:solidFill>
                  <a:schemeClr val="bg1"/>
                </a:solidFill>
              </a:rPr>
              <a:t>Вострецова</a:t>
            </a:r>
            <a:r>
              <a:rPr lang="ru-RU" sz="2000" b="1" dirty="0">
                <a:solidFill>
                  <a:schemeClr val="bg1"/>
                </a:solidFill>
              </a:rPr>
              <a:t>, был рыбаком. </a:t>
            </a:r>
          </a:p>
          <a:p>
            <a:pPr algn="just"/>
            <a:r>
              <a:rPr lang="ru-RU" sz="2000" b="1" dirty="0">
                <a:solidFill>
                  <a:schemeClr val="bg1"/>
                </a:solidFill>
              </a:rPr>
              <a:t>    Когда в 1955 году, колхоз решили разделить  на рыболовецкий и оленеводческий колхозы, то Алексеев М.Н. решил остаться в колхозе «им. ХХ партсъезда» оленеводом – охотником. Он много лет работал на оленеводческой ферме в селе </a:t>
            </a:r>
            <a:r>
              <a:rPr lang="ru-RU" sz="2000" b="1" dirty="0" err="1">
                <a:solidFill>
                  <a:schemeClr val="bg1"/>
                </a:solidFill>
              </a:rPr>
              <a:t>Бургахчан</a:t>
            </a:r>
            <a:r>
              <a:rPr lang="ru-RU" sz="2000" b="1" dirty="0">
                <a:solidFill>
                  <a:schemeClr val="bg1"/>
                </a:solidFill>
              </a:rPr>
              <a:t> (</a:t>
            </a:r>
            <a:r>
              <a:rPr lang="ru-RU" sz="2000" b="1" dirty="0" err="1">
                <a:solidFill>
                  <a:schemeClr val="bg1"/>
                </a:solidFill>
              </a:rPr>
              <a:t>Уега</a:t>
            </a:r>
            <a:r>
              <a:rPr lang="ru-RU" sz="2000" b="1" dirty="0">
                <a:solidFill>
                  <a:schemeClr val="bg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46834639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Тема Office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Другая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206</TotalTime>
  <Words>643</Words>
  <Application>Microsoft Office PowerPoint</Application>
  <PresentationFormat>Экран (4:3)</PresentationFormat>
  <Paragraphs>32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Министерство образования и науки Хабаровского края Краевое государственное бюджетное профессиональное образовательное  учреждение «Николаевский-на-Амуре промышленно-гуманитарный техникум» </vt:lpstr>
      <vt:lpstr>Презентация PowerPoint</vt:lpstr>
      <vt:lpstr>Презентация PowerPoint</vt:lpstr>
      <vt:lpstr>Презентация PowerPoint</vt:lpstr>
      <vt:lpstr>    В 40-е годы Михаил переехал к старшему брату в село Арка Охотского района, чтобы помогать содержать оленье стадо.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gromm</dc:creator>
  <cp:lastModifiedBy>gromm</cp:lastModifiedBy>
  <cp:revision>19</cp:revision>
  <dcterms:created xsi:type="dcterms:W3CDTF">2022-10-06T21:38:03Z</dcterms:created>
  <dcterms:modified xsi:type="dcterms:W3CDTF">2022-11-30T08:43:50Z</dcterms:modified>
</cp:coreProperties>
</file>