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8" roundtripDataSignature="AMtx7mi+Mz7Qah7Gj5TGZGo4VagS9gee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Relationship Id="rId5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Relationship Id="rId5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hyperlink" Target="https://museum-otb.ru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body"/>
          </p:nvPr>
        </p:nvSpPr>
        <p:spPr>
          <a:xfrm>
            <a:off x="457200" y="5157192"/>
            <a:ext cx="8229600" cy="96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4400">
                <a:latin typeface="Times New Roman"/>
                <a:ea typeface="Times New Roman"/>
                <a:cs typeface="Times New Roman"/>
                <a:sym typeface="Times New Roman"/>
              </a:rPr>
              <a:t>Мой вклад в сохранении героической памяти моего народа в годы Великой Отечественной войны</a:t>
            </a:r>
            <a:endParaRPr/>
          </a:p>
        </p:txBody>
      </p:sp>
      <p:pic>
        <p:nvPicPr>
          <p:cNvPr descr="C:\Users\SAMSUNG\Desktop\Олений Двор\Фото-Выставка\А2\Лев Федосеев.jpg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2794" y="187371"/>
            <a:ext cx="6803337" cy="469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AMSUNG\Downloads\image-07-10-22-08-45-3.heic" id="149" name="Google Shape;149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894" y="1412776"/>
            <a:ext cx="5967294" cy="3356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AMSUNG\Downloads\image-07-10-22-08-45-2.heic" id="150" name="Google Shape;15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5816" y="3860673"/>
            <a:ext cx="5353128" cy="301113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0"/>
          <p:cNvSpPr txBox="1"/>
          <p:nvPr>
            <p:ph type="title"/>
          </p:nvPr>
        </p:nvSpPr>
        <p:spPr>
          <a:xfrm>
            <a:off x="611560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Историко-патриотическая экспедиция «Север помнит»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6265188" y="1772816"/>
            <a:ext cx="2771308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Посещение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«Долины Славы»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467544" y="28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ru-RU" sz="4000">
                <a:latin typeface="Times New Roman"/>
                <a:ea typeface="Times New Roman"/>
                <a:cs typeface="Times New Roman"/>
                <a:sym typeface="Times New Roman"/>
              </a:rPr>
              <a:t>Съемки фильма «Север Помнит»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SAMSUNG\Downloads\image-07-10-22-08-45.heic" id="158" name="Google Shape;15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800" y="3212976"/>
            <a:ext cx="6230052" cy="3504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AMSUNG\Downloads\image-07-10-22-08-45-1.heic" id="159" name="Google Shape;159;p1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052736"/>
            <a:ext cx="5823278" cy="3275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/>
          <p:nvPr/>
        </p:nvSpPr>
        <p:spPr>
          <a:xfrm>
            <a:off x="1113005" y="692696"/>
            <a:ext cx="676875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Благодарю за внимание!</a:t>
            </a:r>
            <a:endParaRPr b="1" i="1"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SAMSUNG\Desktop\screenshot_5.jpg" id="165" name="Google Shape;16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843" y="1700808"/>
            <a:ext cx="707707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AMSUNG\Desktop\Вирт музей\PHOTO-2020-12-03-09-27-56.jpg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775" y="934197"/>
            <a:ext cx="7886700" cy="58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2987824" y="94714"/>
            <a:ext cx="57606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Мурманская область</a:t>
            </a:r>
            <a:endParaRPr b="1" i="0" sz="4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1331640" y="260648"/>
            <a:ext cx="669674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виртуального музея оленетранспортных батальонов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713990" y="4149080"/>
            <a:ext cx="662473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первоначальном этапе</a:t>
            </a: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сбор статей, фото и биографий из архивов и семейных альбомов</a:t>
            </a:r>
            <a:endParaRPr/>
          </a:p>
        </p:txBody>
      </p:sp>
      <p:pic>
        <p:nvPicPr>
          <p:cNvPr descr="C:\Users\SAMSUNG\Desktop\Вирт музей\9e34e17c-5bd3-4244-905b-3a0ba8b30194.jpg"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6745" y="1476376"/>
            <a:ext cx="5967016" cy="2419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Второй этап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Конференция по оленетранспортным батальонам. Выступления с докладами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SAMSUNG\Desktop\Вирт музей\Отчет\bR_UGiYjrhU.jpg"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2708920"/>
            <a:ext cx="3312368" cy="247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AMSUNG\Desktop\Вирт музей\Отчет\Phcdk9mV5z4.jpg" id="106" name="Google Shape;10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9752" y="4293096"/>
            <a:ext cx="4295800" cy="2416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AMSUNG\Desktop\Вирт музей\Отчет\l-8g_JL9Udw.jpg" id="107" name="Google Shape;10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4415" y="2276872"/>
            <a:ext cx="3745742" cy="2803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AMSUNG\Desktop\Вирт музей\Отчет\OIrw-B9jyh8.jpg"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60648"/>
            <a:ext cx="3641601" cy="4855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AMSUNG\Desktop\Вирт музей\Отчет\5.jpg"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984" y="3287"/>
            <a:ext cx="4100736" cy="3075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AMSUNG\Desktop\Вирт музей\Отчет\nNL9lzTnU5M.jpg" id="114" name="Google Shape;11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95297" y="2826060"/>
            <a:ext cx="5375920" cy="40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/>
        </p:nvSpPr>
        <p:spPr>
          <a:xfrm>
            <a:off x="179512" y="5373216"/>
            <a:ext cx="305983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Экспертная оценка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179512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г. Мурманск, 2020 г.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SAMSUNG\Desktop\BRGPpug0BJs.jpg"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4" y="188640"/>
            <a:ext cx="3602951" cy="4809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AMSUNG\Desktop\-AkAwxnWrTs.jpg" id="122" name="Google Shape;122;p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12776"/>
            <a:ext cx="5818593" cy="436394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/>
          <p:nvPr/>
        </p:nvSpPr>
        <p:spPr>
          <a:xfrm>
            <a:off x="3892677" y="5657671"/>
            <a:ext cx="518457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Благодарю коллег из регионов СЗ ФО за помощь и предоставленную информацию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Памятный митинг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SAMSUNG\Desktop\Вирт музей\Отчет\guONzzYgt00.jpg"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700808"/>
            <a:ext cx="4583832" cy="343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AMSUNG\Desktop\Вирт музей\Отчет\ke-gBiA-a3E.jpg" id="130" name="Google Shape;13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1267" y="3212976"/>
            <a:ext cx="4655840" cy="3491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AMSUNG\Desktop\Вирт музей\Отчет\9.jpg" id="131" name="Google Shape;131;p7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1526" y="4293096"/>
            <a:ext cx="2945300" cy="220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i="1" lang="ru-RU">
                <a:latin typeface="Times New Roman"/>
                <a:ea typeface="Times New Roman"/>
                <a:cs typeface="Times New Roman"/>
                <a:sym typeface="Times New Roman"/>
              </a:rPr>
              <a:t>Визуализация сайта</a:t>
            </a:r>
            <a:endParaRPr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SAMSUNG\Desktop\3455.png" id="137" name="Google Shape;137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844824"/>
            <a:ext cx="9144000" cy="429103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1979711" y="908720"/>
            <a:ext cx="53270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https://museum-otb.ru</a:t>
            </a:r>
            <a:r>
              <a:rPr lang="ru-RU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>
            <p:ph type="title"/>
          </p:nvPr>
        </p:nvSpPr>
        <p:spPr>
          <a:xfrm>
            <a:off x="755576" y="260648"/>
            <a:ext cx="8229600" cy="28243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1" lang="ru-RU" sz="4000">
                <a:latin typeface="Times New Roman"/>
                <a:ea typeface="Times New Roman"/>
                <a:cs typeface="Times New Roman"/>
                <a:sym typeface="Times New Roman"/>
              </a:rPr>
              <a:t>Познакомиться с сайтом музея можно пройдя по ссылке: https://museum-otb.ru/ или сканировав QR- код ниже</a:t>
            </a:r>
            <a:endParaRPr/>
          </a:p>
        </p:txBody>
      </p:sp>
      <p:pic>
        <p:nvPicPr>
          <p:cNvPr id="144" name="Google Shape;144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024" y="3068960"/>
            <a:ext cx="3600400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2021-02-05T07:04:51Z</dcterms:created>
  <dc:creator>SAMSUNG</dc:creator>
</cp:coreProperties>
</file>