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60" r:id="rId4"/>
    <p:sldId id="257" r:id="rId5"/>
    <p:sldId id="259" r:id="rId6"/>
    <p:sldId id="262" r:id="rId7"/>
    <p:sldId id="263" r:id="rId8"/>
    <p:sldId id="266" r:id="rId9"/>
    <p:sldId id="268" r:id="rId10"/>
    <p:sldId id="258" r:id="rId11"/>
    <p:sldId id="26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75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7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0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137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78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7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66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57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9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4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0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7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8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1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6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6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AC5688-FC10-4938-A5C9-2141BCC9F26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5E16BC-F9FD-4496-9D90-A2A243B8A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F1E02-900C-6835-6DAA-D0C4FDF3C1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/>
              <a:t>«Подвиг моего народа в Великой отечественной войне на фронтах и в тылу»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25FD61-E9F9-5532-6461-090ED9B8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566976" y="3427056"/>
            <a:ext cx="7569901" cy="550333"/>
          </a:xfrm>
        </p:spPr>
        <p:txBody>
          <a:bodyPr/>
          <a:lstStyle/>
          <a:p>
            <a:r>
              <a:rPr lang="ru-RU" dirty="0"/>
              <a:t>«Полнарода ушло на войну»... </a:t>
            </a:r>
          </a:p>
        </p:txBody>
      </p:sp>
    </p:spTree>
    <p:extLst>
      <p:ext uri="{BB962C8B-B14F-4D97-AF65-F5344CB8AC3E}">
        <p14:creationId xmlns:p14="http://schemas.microsoft.com/office/powerpoint/2010/main" val="226244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9B6E8-517E-5299-96CB-4BD4DD12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77" y="5540970"/>
            <a:ext cx="10396882" cy="887456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>
                <a:solidFill>
                  <a:schemeClr val="bg1"/>
                </a:solidFill>
              </a:rPr>
              <a:t>Куюков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михаил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михайлович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660BCA-0E8E-E64A-9A5B-06DCA93752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91182" y="0"/>
            <a:ext cx="3838623" cy="554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3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69A6C-0890-64BA-4AEA-B6EC1D5D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" y="5379098"/>
            <a:ext cx="11262049" cy="115196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Рядовому пулемётчику </a:t>
            </a:r>
            <a:r>
              <a:rPr lang="ru-RU" sz="2000" dirty="0" err="1">
                <a:solidFill>
                  <a:schemeClr val="bg1"/>
                </a:solidFill>
              </a:rPr>
              <a:t>м.м.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Куюкову</a:t>
            </a:r>
            <a:r>
              <a:rPr lang="ru-RU" sz="2000" dirty="0">
                <a:solidFill>
                  <a:schemeClr val="bg1"/>
                </a:solidFill>
              </a:rPr>
              <a:t> присвоено высокое звание Героя Советского Союза с вручением ордена Ленина и медали «Золотая Звезда» посмертно (Указ ПВС СССР от 15.01.1944 г.)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3B87199-0FD3-55E9-4C5F-A6B0DF2F1B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57128" y="182002"/>
            <a:ext cx="4838234" cy="48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2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772BE-B508-F30B-BD8F-B173CA0E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97412" y="662492"/>
            <a:ext cx="9755187" cy="3003877"/>
          </a:xfrm>
        </p:spPr>
        <p:txBody>
          <a:bodyPr>
            <a:noAutofit/>
          </a:bodyPr>
          <a:lstStyle/>
          <a:p>
            <a:pPr algn="l"/>
            <a:r>
              <a:rPr lang="ru-RU" sz="4000" i="1" dirty="0"/>
              <a:t>Нам солдатом отважным гордиться! </a:t>
            </a:r>
            <a:br>
              <a:rPr lang="ru-RU" sz="4000" i="1" dirty="0"/>
            </a:br>
            <a:r>
              <a:rPr lang="ru-RU" sz="4000" i="1" dirty="0"/>
              <a:t>Дрался он, словно горный орёл, </a:t>
            </a:r>
            <a:br>
              <a:rPr lang="ru-RU" sz="4000" i="1" dirty="0"/>
            </a:br>
            <a:r>
              <a:rPr lang="ru-RU" sz="4000" i="1" dirty="0"/>
              <a:t>Горной Шории сын смуглолицый, </a:t>
            </a:r>
            <a:br>
              <a:rPr lang="ru-RU" sz="4000" i="1" dirty="0"/>
            </a:br>
            <a:r>
              <a:rPr lang="ru-RU" sz="4000" i="1" dirty="0"/>
              <a:t>В грозной битве Бессмертье обрёл.</a:t>
            </a:r>
            <a:br>
              <a:rPr lang="ru-RU" sz="4000" i="1" dirty="0"/>
            </a:br>
            <a:endParaRPr lang="ru-RU" sz="4000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FB4F8B-468B-4747-4757-89852D9FD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Нам есть кем гордиться!</a:t>
            </a:r>
          </a:p>
        </p:txBody>
      </p:sp>
    </p:spTree>
    <p:extLst>
      <p:ext uri="{BB962C8B-B14F-4D97-AF65-F5344CB8AC3E}">
        <p14:creationId xmlns:p14="http://schemas.microsoft.com/office/powerpoint/2010/main" val="265138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B8DAC-37C3-D8CC-D597-D62B69E9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68" y="601824"/>
            <a:ext cx="10396882" cy="1151965"/>
          </a:xfrm>
        </p:spPr>
        <p:txBody>
          <a:bodyPr>
            <a:noAutofit/>
          </a:bodyPr>
          <a:lstStyle/>
          <a:p>
            <a:r>
              <a:rPr lang="ru-RU" sz="4400" dirty="0"/>
              <a:t>«выходите из тени, герои»</a:t>
            </a:r>
            <a:br>
              <a:rPr lang="ru-RU" sz="4400" dirty="0"/>
            </a:br>
            <a:r>
              <a:rPr lang="ru-RU" sz="4400" dirty="0"/>
              <a:t>Г.В. </a:t>
            </a:r>
            <a:r>
              <a:rPr lang="ru-RU" sz="4400" dirty="0" err="1"/>
              <a:t>Косточаков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EB903-5728-7D52-DF80-1EB75DF3BD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79510"/>
            <a:ext cx="10394707" cy="369507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Полнарода ушло на войну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И почти никто не вернулся.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На поля под Москвой взгляну,</a:t>
            </a:r>
            <a:br>
              <a:rPr lang="ru-RU" sz="3600" dirty="0"/>
            </a:br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Так душа – плачет болью и грустью.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0" i="0" dirty="0">
                <a:solidFill>
                  <a:srgbClr val="000000"/>
                </a:solidFill>
                <a:effectLst/>
                <a:latin typeface="-apple-system"/>
              </a:rPr>
              <a:t>Полнарода ушло на войну 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1652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8A73A-D7CE-CF59-CC51-E071BFA9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536043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шорцы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3FB069-33A0-ED8E-B6D3-0D9859B3B8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65313" y="177282"/>
            <a:ext cx="6401406" cy="50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B3E-C083-48FF-DD20-968B8F09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14" y="542575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>
                <a:solidFill>
                  <a:schemeClr val="bg1"/>
                </a:solidFill>
              </a:rPr>
              <a:t>Кискоров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николай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геннадьевич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09212A-0F0B-C65D-ADCD-DCA951D752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79506" y="182002"/>
            <a:ext cx="6183498" cy="48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44AB0-251C-42E7-A791-78269F72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09" y="549106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Книга памяти шорского народа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14C2DF-2433-196B-8112-9C0891D83F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27787" y="0"/>
            <a:ext cx="3951307" cy="55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3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A147DF-866D-F986-F8CF-B418060D7A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07910"/>
            <a:ext cx="10394707" cy="506667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Андрею Ивановичу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Шипееву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Семену Михайловичу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Тенекову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Алексею Ермолаевичу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Токмагашеву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Николаю Ильичу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Сыркашеву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было представление к присвоению звания Героя Советского Союза, но оно им не было присвоено, 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 И.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Сыркашева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наградили орденом Красного Знамени, что ниже по статусу. Среди особо отличившихся есть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Пётр Семёнович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Кызынгашев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который награждён пятью орденами,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Николай Михайлович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Топаков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награждён тремя орденами Красной Звезды, орденом Славы 3-й степени.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300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82D30B-405D-62BA-9437-F01B692180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85192"/>
            <a:ext cx="10394707" cy="48893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впервые в истории шорского народа первую государственную награду медаль «За отвагу» получил в Кремле из рук председателя ПВС СССР Михаила Ивановича Калинина красноармеец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Герасим Михайлович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Сыркашев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уроженец с.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Балбынь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Мысковского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 отличившийся в боях за озеро Хасан в 1938 году.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262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17975C-60FD-29AA-BE38-7E0D048F4A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89250"/>
            <a:ext cx="10394707" cy="5085336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числе участников Парада на Красной площади 7 ноября 1941 г., которые после Парада сразу вступили в бой за Москву, был наш земляк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Николай Иванович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Саксыбаев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Среди участников Парада Победы в Москве 24 июня 1945 г. был шорец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Николай Ильич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Сыркашев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среди 200 человек, которые бросили трофейные фашистские знамёна к подножию Мавзолея, был наш земляк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 Г.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Курегешев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26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C9515D-C78B-E412-3D46-FE3C1338D5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17242"/>
            <a:ext cx="10394707" cy="50573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Воевали и наши землячки, известно о десяти женщинах.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Тотышева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Шмаркина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Варвара Прокопьевна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1923 г.р., уроженка пос. Мыски, радист 147-го отд. батальона связи 7-го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мех. корпуса, 1-й Украинский фронт. Награждена орденами Красной Звезды, Отечественной войны 2-й степени, медалями «За освобождение Праги», «За взятие Берлина».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Казагашева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Надежда Михайловна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1922 г.р., уроженка с.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Кельчезасс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Подобасского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с/с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Мысковского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 ст. сержант, радиотелеграфист, воевала с Германией и Японией. Награждена медалями «За отвагу», «За боевые заслуги», орденом Красной Звезды. А после войны за добросовестный труд награждена орденом Трудового Красного Знамени</a:t>
            </a: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228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220</TotalTime>
  <Words>453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Calibri</vt:lpstr>
      <vt:lpstr>Impact</vt:lpstr>
      <vt:lpstr>Times New Roman</vt:lpstr>
      <vt:lpstr>Главное мероприятие</vt:lpstr>
      <vt:lpstr>«Подвиг моего народа в Великой отечественной войне на фронтах и в тылу»</vt:lpstr>
      <vt:lpstr>«выходите из тени, герои» Г.В. Косточаков</vt:lpstr>
      <vt:lpstr>шорцы</vt:lpstr>
      <vt:lpstr>Кискоров николай геннадьевич</vt:lpstr>
      <vt:lpstr>Книга памяти шорского народа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Куюков михаил михайлович</vt:lpstr>
      <vt:lpstr>Рядовому пулемётчику м.м. Куюкову присвоено высокое звание Героя Советского Союза с вручением ордена Ленина и медали «Золотая Звезда» посмертно (Указ ПВС СССР от 15.01.1944 г.)</vt:lpstr>
      <vt:lpstr>Нам солдатом отважным гордиться!  Дрался он, словно горный орёл,  Горной Шории сын смуглолицый,  В грозной битве Бессмертье обрёл.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«Подвиг моего народа в Великой отечественной войне на фронтах и в тылу»</dc:title>
  <dc:creator>user</dc:creator>
  <cp:lastModifiedBy>user</cp:lastModifiedBy>
  <cp:revision>5</cp:revision>
  <dcterms:created xsi:type="dcterms:W3CDTF">2022-10-07T13:46:28Z</dcterms:created>
  <dcterms:modified xsi:type="dcterms:W3CDTF">2022-11-30T06:13:50Z</dcterms:modified>
</cp:coreProperties>
</file>