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8" r:id="rId6"/>
    <p:sldId id="263" r:id="rId7"/>
    <p:sldId id="261" r:id="rId8"/>
    <p:sldId id="267" r:id="rId9"/>
    <p:sldId id="264" r:id="rId10"/>
    <p:sldId id="257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8T15:31:09.945" idx="1">
    <p:pos x="2110" y="1166"/>
    <p:text/>
    <p:extLst>
      <p:ext uri="{C676402C-5697-4E1C-873F-D02D1690AC5C}">
        <p15:threadingInfo xmlns:p15="http://schemas.microsoft.com/office/powerpoint/2012/main" timeZoneBias="-7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1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0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3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5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0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21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6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4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17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30478-3534-4386-99E5-546DD462E28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CAB9E-C1DE-403B-BF6F-C6AA07C30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DF45291-0AB0-9751-F10B-A0967D856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96" y="0"/>
            <a:ext cx="6194394" cy="9798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32A9CE5-0812-7BAB-9055-48268EC5E3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72DF0D-09FB-2B04-A3A7-6EADAEC7E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"/>
            <a:ext cx="9144000" cy="68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349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2D2FA-8D5F-E5C6-A3BB-6C4F854F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ww405">
            <a:extLst>
              <a:ext uri="{FF2B5EF4-FFF2-40B4-BE49-F238E27FC236}">
                <a16:creationId xmlns:a16="http://schemas.microsoft.com/office/drawing/2014/main" id="{7186BAB7-46A6-7FCF-6E01-176BA4973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9" y="1057197"/>
            <a:ext cx="8615522" cy="47436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FEF759-5C10-AB70-B42C-BE6DEAD47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04" y="1690689"/>
            <a:ext cx="7010992" cy="46694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6DDD294-38B3-8461-FFFE-37435BE5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206223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Мемориал «Чукотка - Фронту!» (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г.Анадырь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)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FCEDBA-58F8-1232-53A9-FAEBA3959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22279" r="7850" b="19097"/>
          <a:stretch/>
        </p:blipFill>
        <p:spPr>
          <a:xfrm>
            <a:off x="232240" y="1652485"/>
            <a:ext cx="8679520" cy="453928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E949B7B-57EE-5164-B2AB-53449461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01934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Ветераны войны и труженики тыла Чукотки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903897-A36B-BE67-F928-A1369359F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974690"/>
            <a:ext cx="8022981" cy="5202273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Garamond" panose="02020404030301010803" pitchFamily="18" charset="0"/>
              </a:rPr>
              <a:t>Презентация подготовлена Заведующим сектором хранения отдела фондов Музейного Центра «Наследие Чукотки» </a:t>
            </a:r>
            <a:r>
              <a:rPr lang="ru-RU" sz="3600" b="1" dirty="0">
                <a:latin typeface="Garamond" panose="02020404030301010803" pitchFamily="18" charset="0"/>
              </a:rPr>
              <a:t>Терлецкой Ангелиной Александровной</a:t>
            </a:r>
          </a:p>
          <a:p>
            <a:pPr marL="0" indent="0" algn="ctr">
              <a:buNone/>
            </a:pPr>
            <a:endParaRPr lang="ru-RU" sz="36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Garamond" panose="02020404030301010803" pitchFamily="18" charset="0"/>
              </a:rPr>
              <a:t>В презентации использованы фотографии из фондового собрания Музейного Центра «Наследие Чукотки»</a:t>
            </a:r>
          </a:p>
        </p:txBody>
      </p:sp>
    </p:spTree>
    <p:extLst>
      <p:ext uri="{BB962C8B-B14F-4D97-AF65-F5344CB8AC3E}">
        <p14:creationId xmlns:p14="http://schemas.microsoft.com/office/powerpoint/2010/main" val="52209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DEFB33-62DB-E6EB-0C3D-814EA8837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590" y="1435008"/>
            <a:ext cx="7278819" cy="48486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E49B167-05F5-BBF0-E9AA-DBC612CD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737"/>
            <a:ext cx="7886700" cy="877749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Добыча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морзверя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EC247-3D51-0CA9-8BC6-528B9E2D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80537"/>
            <a:ext cx="7886700" cy="984280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Пошив одежды фронтовикам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</a:p>
        </p:txBody>
      </p:sp>
      <p:pic>
        <p:nvPicPr>
          <p:cNvPr id="4" name="Picture 8" descr="5">
            <a:extLst>
              <a:ext uri="{FF2B5EF4-FFF2-40B4-BE49-F238E27FC236}">
                <a16:creationId xmlns:a16="http://schemas.microsoft.com/office/drawing/2014/main" id="{EF1C6202-9E22-4F48-E75E-665D8AC1D7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73" y="1861136"/>
            <a:ext cx="6826053" cy="43513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6C4EA-4328-52AF-44A1-BDAE14741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5088" r="5036" b="5978"/>
          <a:stretch/>
        </p:blipFill>
        <p:spPr>
          <a:xfrm>
            <a:off x="146481" y="1304720"/>
            <a:ext cx="6707240" cy="49362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7B87D3A-7428-38B8-5D9D-1D53214C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39079"/>
            <a:ext cx="8017009" cy="749933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Многие шли добровольцами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5A35E-DB4A-11CC-536F-27484D9F2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3460" y="1304720"/>
            <a:ext cx="2064059" cy="4936282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800" b="1" dirty="0" err="1">
                <a:latin typeface="Garamond" panose="02020404030301010803" pitchFamily="18" charset="0"/>
              </a:rPr>
              <a:t>Ляйвакын</a:t>
            </a:r>
            <a:r>
              <a:rPr lang="ru-RU" sz="2800" dirty="0">
                <a:latin typeface="Garamond" panose="02020404030301010803" pitchFamily="18" charset="0"/>
              </a:rPr>
              <a:t> - </a:t>
            </a:r>
            <a:r>
              <a:rPr lang="ru-RU" sz="2400" dirty="0">
                <a:latin typeface="Garamond" panose="02020404030301010803" pitchFamily="18" charset="0"/>
              </a:rPr>
              <a:t>будущий участник ВОВ с группой своих родственников</a:t>
            </a:r>
            <a:endParaRPr lang="en-US" sz="24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ru-RU" sz="2800" dirty="0">
                <a:latin typeface="Garamond" panose="02020404030301010803" pitchFamily="18" charset="0"/>
              </a:rPr>
              <a:t>Погиб в годы войны</a:t>
            </a:r>
            <a:r>
              <a:rPr lang="en-US" sz="2800" dirty="0">
                <a:latin typeface="Garamond" panose="02020404030301010803" pitchFamily="18" charset="0"/>
              </a:rPr>
              <a:t>.</a:t>
            </a:r>
            <a:endParaRPr lang="ru-RU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CC14466-C2FA-72AC-82BD-6AD1C26B9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944" y="577049"/>
            <a:ext cx="4238253" cy="5850384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Михаил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Вукво́л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(1914  - 1942)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художник, косторез, гравер, первый чукотский книжный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иллюстратор, переводчик, литератор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В ноябре 1939 г.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Вуквол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 был призван в армию.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Участвовал в 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Cоветско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-финской войне, в 1940 году служил в артиллерийском полку под Витебском.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В Великую Отечественную войну участвовал в оборонительных боях в Белоруссии.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aramond" panose="02020404030301010803" pitchFamily="18" charset="0"/>
              </a:rPr>
              <a:t>Погиб на фронте в 1942 году.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87F0B-4C66-3049-1854-31C59F23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0" t="5282" r="4294" b="6515"/>
          <a:stretch/>
        </p:blipFill>
        <p:spPr>
          <a:xfrm>
            <a:off x="4731805" y="577049"/>
            <a:ext cx="4238251" cy="58503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796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w206">
            <a:extLst>
              <a:ext uri="{FF2B5EF4-FFF2-40B4-BE49-F238E27FC236}">
                <a16:creationId xmlns:a16="http://schemas.microsoft.com/office/drawing/2014/main" id="{70D0A267-2028-16E4-FC86-892F254C92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12311"/>
            <a:ext cx="7886700" cy="41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56B47F4-9D70-EB27-0C4A-CF7FBAD5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Карта трассы по перегону самолетов Аляска-Сибирь (АЛСИБ)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70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C050782-8777-FC13-0A66-7196D228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09" y="602171"/>
            <a:ext cx="3301811" cy="5502275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Пилоты – чукчи, участники перегона военной авиатехники из США в СССР: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-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Филипп Верещагин;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-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Тимофей Елков;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-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Анатолий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Кеутувги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;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-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Дмитрий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Тымнетагин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;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-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Савва Шитиков.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</a:b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Picture 4" descr="14">
            <a:extLst>
              <a:ext uri="{FF2B5EF4-FFF2-40B4-BE49-F238E27FC236}">
                <a16:creationId xmlns:a16="http://schemas.microsoft.com/office/drawing/2014/main" id="{C5A4A74C-1CE7-9595-63E5-4C2A1F138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" b="3650"/>
          <a:stretch/>
        </p:blipFill>
        <p:spPr bwMode="auto">
          <a:xfrm>
            <a:off x="4418956" y="708703"/>
            <a:ext cx="3819521" cy="5301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7D599-D0E2-58F1-D23D-226D09F576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1960" b="11960"/>
          <a:stretch/>
        </p:blipFill>
        <p:spPr>
          <a:xfrm>
            <a:off x="354434" y="1500302"/>
            <a:ext cx="4511326" cy="474957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5DD7DD3-EDFA-67FB-34CA-6564E844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42" y="301450"/>
            <a:ext cx="7884716" cy="952462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Дмитрий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  <a:r>
              <a:rPr lang="ru-RU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Тымнетагин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5A10D7-538E-4397-ABAD-F166FBD0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3248" r="5384" b="5732"/>
          <a:stretch/>
        </p:blipFill>
        <p:spPr>
          <a:xfrm>
            <a:off x="5063483" y="1500301"/>
            <a:ext cx="3413661" cy="47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6643A38-6A6A-9DAC-3CE9-25E232BF2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61" y="775185"/>
            <a:ext cx="3232790" cy="1267169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Подвиг тружеников тыла Чукотки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678876E-658E-52C2-4E77-BECC6BC81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761" y="2157883"/>
            <a:ext cx="3232790" cy="3811588"/>
          </a:xfrm>
          <a:solidFill>
            <a:srgbClr val="EAC8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Оленевод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Кергувье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из восточной тундры (Билибинский район) с двумя братьями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внесли на танковую колонну 65 тыс. руб. и 20 оленей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ABBABE52-3183-7BE4-31D9-3BBDC6D7A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6186" y="1180046"/>
            <a:ext cx="5152553" cy="40410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940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212</Words>
  <Application>Microsoft Office PowerPoint</Application>
  <PresentationFormat>Экран (4:3)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Тема Office</vt:lpstr>
      <vt:lpstr>Презентация PowerPoint</vt:lpstr>
      <vt:lpstr>Добыча морзверя</vt:lpstr>
      <vt:lpstr>Пошив одежды фронтовикам </vt:lpstr>
      <vt:lpstr>Многие шли добровольцами</vt:lpstr>
      <vt:lpstr>Презентация PowerPoint</vt:lpstr>
      <vt:lpstr>Карта трассы по перегону самолетов Аляска-Сибирь (АЛСИБ) </vt:lpstr>
      <vt:lpstr>Пилоты – чукчи, участники перегона военной авиатехники из США в СССР: - Филипп Верещагин; - Тимофей Елков; - Анатолий Кеутувги; - Дмитрий Тымнетагин; - Савва Шитиков. </vt:lpstr>
      <vt:lpstr>Дмитрий Тымнетагин</vt:lpstr>
      <vt:lpstr>Подвиг тружеников тыла Чукотки</vt:lpstr>
      <vt:lpstr>Презентация PowerPoint</vt:lpstr>
      <vt:lpstr>Мемориал «Чукотка - Фронту!» (г.Анадырь)</vt:lpstr>
      <vt:lpstr>Ветераны войны и труженики тыла Чукотки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2022-11-28T03:05:40Z</dcterms:created>
  <dcterms:modified xsi:type="dcterms:W3CDTF">2022-11-30T10:19:32Z</dcterms:modified>
</cp:coreProperties>
</file>